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73267fe18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f7d634b1f4a62"/>
  </p:sldMasterIdLst>
  <p:sldIdLst>
    <p:sldId xmlns:r="http://schemas.openxmlformats.org/officeDocument/2006/relationships" id="256" r:id="R28d4a7a4f1a94ed4"/>
    <p:sldId xmlns:r="http://schemas.openxmlformats.org/officeDocument/2006/relationships" id="257" r:id="R0d9b3343e2a34db7"/>
    <p:sldId xmlns:r="http://schemas.openxmlformats.org/officeDocument/2006/relationships" id="258" r:id="Rb2e3be78fcc443cb"/>
    <p:sldId xmlns:r="http://schemas.openxmlformats.org/officeDocument/2006/relationships" id="259" r:id="R6059a32c451a4655"/>
    <p:sldId xmlns:r="http://schemas.openxmlformats.org/officeDocument/2006/relationships" id="260" r:id="R1e0a9dc44773436b"/>
    <p:sldId xmlns:r="http://schemas.openxmlformats.org/officeDocument/2006/relationships" id="261" r:id="R0a24e6c4938f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f7d634b1f4a62" /><Relationship Type="http://schemas.openxmlformats.org/officeDocument/2006/relationships/slide" Target="/ppt/slides/slide1.xml" Id="R28d4a7a4f1a94ed4" /><Relationship Type="http://schemas.openxmlformats.org/officeDocument/2006/relationships/slide" Target="/ppt/slides/slide2.xml" Id="R0d9b3343e2a34db7" /><Relationship Type="http://schemas.openxmlformats.org/officeDocument/2006/relationships/slide" Target="/ppt/slides/slide3.xml" Id="Rb2e3be78fcc443cb" /><Relationship Type="http://schemas.openxmlformats.org/officeDocument/2006/relationships/slide" Target="/ppt/slides/slide4.xml" Id="R6059a32c451a4655" /><Relationship Type="http://schemas.openxmlformats.org/officeDocument/2006/relationships/slide" Target="/ppt/slides/slide5.xml" Id="R1e0a9dc44773436b" /><Relationship Type="http://schemas.openxmlformats.org/officeDocument/2006/relationships/slide" Target="/ppt/slides/slide6.xml" Id="R0a24e6c4938f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487ac096d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0f859d3440df" /><Relationship Type="http://schemas.openxmlformats.org/officeDocument/2006/relationships/theme" Target="/ppt/slideMasters/theme/theme1.xml" Id="Rbc59c201fdcc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50f859d34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12925f30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807f339b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511363a7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22fd426f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335ed5d5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f7a01a05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