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de997d714e40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c96f01a70b4ecf"/>
  </p:sldMasterIdLst>
  <p:sldIdLst>
    <p:sldId xmlns:r="http://schemas.openxmlformats.org/officeDocument/2006/relationships" id="256" r:id="Rf8a6f4fe748547a9"/>
    <p:sldId xmlns:r="http://schemas.openxmlformats.org/officeDocument/2006/relationships" id="257" r:id="Rb89b9d2e465243b0"/>
    <p:sldId xmlns:r="http://schemas.openxmlformats.org/officeDocument/2006/relationships" id="258" r:id="R5fda4cdf42c34e03"/>
    <p:sldId xmlns:r="http://schemas.openxmlformats.org/officeDocument/2006/relationships" id="259" r:id="R3c46aff2684245f9"/>
    <p:sldId xmlns:r="http://schemas.openxmlformats.org/officeDocument/2006/relationships" id="260" r:id="R2e2422524b0d473f"/>
    <p:sldId xmlns:r="http://schemas.openxmlformats.org/officeDocument/2006/relationships" id="261" r:id="R92e16a8bfdc24e3e"/>
    <p:sldId xmlns:r="http://schemas.openxmlformats.org/officeDocument/2006/relationships" id="262" r:id="R4a558101a15c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96f01a70b4ecf" /><Relationship Type="http://schemas.openxmlformats.org/officeDocument/2006/relationships/slide" Target="/ppt/slides/slide1.xml" Id="Rf8a6f4fe748547a9" /><Relationship Type="http://schemas.openxmlformats.org/officeDocument/2006/relationships/slide" Target="/ppt/slides/slide2.xml" Id="Rb89b9d2e465243b0" /><Relationship Type="http://schemas.openxmlformats.org/officeDocument/2006/relationships/slide" Target="/ppt/slides/slide3.xml" Id="R5fda4cdf42c34e03" /><Relationship Type="http://schemas.openxmlformats.org/officeDocument/2006/relationships/slide" Target="/ppt/slides/slide4.xml" Id="R3c46aff2684245f9" /><Relationship Type="http://schemas.openxmlformats.org/officeDocument/2006/relationships/slide" Target="/ppt/slides/slide5.xml" Id="R2e2422524b0d473f" /><Relationship Type="http://schemas.openxmlformats.org/officeDocument/2006/relationships/slide" Target="/ppt/slides/slide6.xml" Id="R92e16a8bfdc24e3e" /><Relationship Type="http://schemas.openxmlformats.org/officeDocument/2006/relationships/slide" Target="/ppt/slides/slide7.xml" Id="R4a558101a15c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5bc3c749945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7cc9b12df490e" /><Relationship Type="http://schemas.openxmlformats.org/officeDocument/2006/relationships/theme" Target="/ppt/slideMasters/theme/theme1.xml" Id="Re83851927ec84e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f7cc9b12df49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043fabcc54d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b91c32c804d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3d8a7367f44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50d750bdf48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d513ff50248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0a9333f4a44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e6b2f682c48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ARRAY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4 927 945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DIMITAR GEORGIEV GEORGIEV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923 621 946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