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b3ad477f549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9d98943b947d4"/>
  </p:sldMasterIdLst>
  <p:sldIdLst>
    <p:sldId xmlns:r="http://schemas.openxmlformats.org/officeDocument/2006/relationships" id="256" r:id="R54515bc6757244b6"/>
    <p:sldId xmlns:r="http://schemas.openxmlformats.org/officeDocument/2006/relationships" id="257" r:id="R49395078ed1548b4"/>
    <p:sldId xmlns:r="http://schemas.openxmlformats.org/officeDocument/2006/relationships" id="258" r:id="R4e3c18bf3d97428c"/>
    <p:sldId xmlns:r="http://schemas.openxmlformats.org/officeDocument/2006/relationships" id="259" r:id="R7fe2a455e2644626"/>
    <p:sldId xmlns:r="http://schemas.openxmlformats.org/officeDocument/2006/relationships" id="260" r:id="R03f17d16d9664937"/>
    <p:sldId xmlns:r="http://schemas.openxmlformats.org/officeDocument/2006/relationships" id="261" r:id="Rd7bdd757b8c44c2f"/>
    <p:sldId xmlns:r="http://schemas.openxmlformats.org/officeDocument/2006/relationships" id="262" r:id="R36dc6a677cd54a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9d98943b947d4" /><Relationship Type="http://schemas.openxmlformats.org/officeDocument/2006/relationships/slide" Target="/ppt/slides/slide1.xml" Id="R54515bc6757244b6" /><Relationship Type="http://schemas.openxmlformats.org/officeDocument/2006/relationships/slide" Target="/ppt/slides/slide2.xml" Id="R49395078ed1548b4" /><Relationship Type="http://schemas.openxmlformats.org/officeDocument/2006/relationships/slide" Target="/ppt/slides/slide3.xml" Id="R4e3c18bf3d97428c" /><Relationship Type="http://schemas.openxmlformats.org/officeDocument/2006/relationships/slide" Target="/ppt/slides/slide4.xml" Id="R7fe2a455e2644626" /><Relationship Type="http://schemas.openxmlformats.org/officeDocument/2006/relationships/slide" Target="/ppt/slides/slide5.xml" Id="R03f17d16d9664937" /><Relationship Type="http://schemas.openxmlformats.org/officeDocument/2006/relationships/slide" Target="/ppt/slides/slide6.xml" Id="Rd7bdd757b8c44c2f" /><Relationship Type="http://schemas.openxmlformats.org/officeDocument/2006/relationships/slide" Target="/ppt/slides/slide7.xml" Id="R36dc6a677cd54a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04a86890a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126aa84334758" /><Relationship Type="http://schemas.openxmlformats.org/officeDocument/2006/relationships/theme" Target="/ppt/slideMasters/theme/theme1.xml" Id="R7428e78664084e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126aa843347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25c21d8cf40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71de6332e4c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d57500a4d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688f56b9343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8239e70dd43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231ee76b4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c17cd46b8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VMIN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VMIN 4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2 722 395 000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2 722 481 000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A.L.H. HOLDING APS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ARI-PEKKA SALOVAARA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ESTRUP MANAGEMENT APS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CLOTHO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CLOUD1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923 610 189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