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32cf4072a14c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4094114e4d429c"/>
  </p:sldMasterIdLst>
  <p:sldIdLst>
    <p:sldId xmlns:r="http://schemas.openxmlformats.org/officeDocument/2006/relationships" id="256" r:id="R9058e9783b4141df"/>
    <p:sldId xmlns:r="http://schemas.openxmlformats.org/officeDocument/2006/relationships" id="257" r:id="R7cc6822eb89640fb"/>
    <p:sldId xmlns:r="http://schemas.openxmlformats.org/officeDocument/2006/relationships" id="258" r:id="Ra20f49a9e54840da"/>
    <p:sldId xmlns:r="http://schemas.openxmlformats.org/officeDocument/2006/relationships" id="259" r:id="R6eface43b3a24514"/>
    <p:sldId xmlns:r="http://schemas.openxmlformats.org/officeDocument/2006/relationships" id="260" r:id="Rd75a5bc4501743ec"/>
    <p:sldId xmlns:r="http://schemas.openxmlformats.org/officeDocument/2006/relationships" id="261" r:id="Rb39324e8dbbf4a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094114e4d429c" /><Relationship Type="http://schemas.openxmlformats.org/officeDocument/2006/relationships/slide" Target="/ppt/slides/slide1.xml" Id="R9058e9783b4141df" /><Relationship Type="http://schemas.openxmlformats.org/officeDocument/2006/relationships/slide" Target="/ppt/slides/slide2.xml" Id="R7cc6822eb89640fb" /><Relationship Type="http://schemas.openxmlformats.org/officeDocument/2006/relationships/slide" Target="/ppt/slides/slide3.xml" Id="Ra20f49a9e54840da" /><Relationship Type="http://schemas.openxmlformats.org/officeDocument/2006/relationships/slide" Target="/ppt/slides/slide4.xml" Id="R6eface43b3a24514" /><Relationship Type="http://schemas.openxmlformats.org/officeDocument/2006/relationships/slide" Target="/ppt/slides/slide5.xml" Id="Rd75a5bc4501743ec" /><Relationship Type="http://schemas.openxmlformats.org/officeDocument/2006/relationships/slide" Target="/ppt/slides/slide6.xml" Id="Rb39324e8dbbf4a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d2d58de314c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e8337b80f4f41" /><Relationship Type="http://schemas.openxmlformats.org/officeDocument/2006/relationships/theme" Target="/ppt/slideMasters/theme/theme1.xml" Id="R4d3f83ef486145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0e8337b80f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6ba3dda8e48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0f03876b742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47c4b5da740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d9f9858fc47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6313675ca40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2478739c3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VMIN 4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923 610 189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VMIN 4 AS</a:t>
            </a:r>
          </a:p>
        </p:txBody>
      </p:sp>
    </p:spTree>
  </p:cSld>
  <p:clrMapOvr>
    <a:masterClrMapping xmlns:a="http://schemas.openxmlformats.org/drawingml/2006/main"/>
  </p:clrMapOvr>
</p:sld>
</file>