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b89e86c47147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61dbf0dbe498f"/>
  </p:sldMasterIdLst>
  <p:sldIdLst>
    <p:sldId xmlns:r="http://schemas.openxmlformats.org/officeDocument/2006/relationships" id="256" r:id="R8220d36403c646e1"/>
    <p:sldId xmlns:r="http://schemas.openxmlformats.org/officeDocument/2006/relationships" id="257" r:id="R287cb2743624450d"/>
    <p:sldId xmlns:r="http://schemas.openxmlformats.org/officeDocument/2006/relationships" id="258" r:id="R8590544433f14e50"/>
    <p:sldId xmlns:r="http://schemas.openxmlformats.org/officeDocument/2006/relationships" id="259" r:id="R1e0dacfaab8a49b2"/>
    <p:sldId xmlns:r="http://schemas.openxmlformats.org/officeDocument/2006/relationships" id="260" r:id="R256e619e72bf4044"/>
    <p:sldId xmlns:r="http://schemas.openxmlformats.org/officeDocument/2006/relationships" id="261" r:id="Rb698b9742bcb45e2"/>
    <p:sldId xmlns:r="http://schemas.openxmlformats.org/officeDocument/2006/relationships" id="262" r:id="R569016f21ee6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61dbf0dbe498f" /><Relationship Type="http://schemas.openxmlformats.org/officeDocument/2006/relationships/slide" Target="/ppt/slides/slide1.xml" Id="R8220d36403c646e1" /><Relationship Type="http://schemas.openxmlformats.org/officeDocument/2006/relationships/slide" Target="/ppt/slides/slide2.xml" Id="R287cb2743624450d" /><Relationship Type="http://schemas.openxmlformats.org/officeDocument/2006/relationships/slide" Target="/ppt/slides/slide3.xml" Id="R8590544433f14e50" /><Relationship Type="http://schemas.openxmlformats.org/officeDocument/2006/relationships/slide" Target="/ppt/slides/slide4.xml" Id="R1e0dacfaab8a49b2" /><Relationship Type="http://schemas.openxmlformats.org/officeDocument/2006/relationships/slide" Target="/ppt/slides/slide5.xml" Id="R256e619e72bf4044" /><Relationship Type="http://schemas.openxmlformats.org/officeDocument/2006/relationships/slide" Target="/ppt/slides/slide6.xml" Id="Rb698b9742bcb45e2" /><Relationship Type="http://schemas.openxmlformats.org/officeDocument/2006/relationships/slide" Target="/ppt/slides/slide7.xml" Id="R569016f21ee6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82adf9e63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43f55ef3a401a" /><Relationship Type="http://schemas.openxmlformats.org/officeDocument/2006/relationships/theme" Target="/ppt/slideMasters/theme/theme1.xml" Id="R8abb9167b71d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43f55ef3a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ae8e291e3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496993ec2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a2551253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0811b4e6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f62cdbc74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eea365afd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f856769c5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61 518 000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20 464 024 000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20 534 925 000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