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3f393e9bc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2a0b7fd584191"/>
  </p:sldMasterIdLst>
  <p:sldIdLst>
    <p:sldId xmlns:r="http://schemas.openxmlformats.org/officeDocument/2006/relationships" id="256" r:id="R218dc031d7fc4126"/>
    <p:sldId xmlns:r="http://schemas.openxmlformats.org/officeDocument/2006/relationships" id="257" r:id="Rad574b67ab624849"/>
    <p:sldId xmlns:r="http://schemas.openxmlformats.org/officeDocument/2006/relationships" id="258" r:id="R71568346f69142b7"/>
    <p:sldId xmlns:r="http://schemas.openxmlformats.org/officeDocument/2006/relationships" id="259" r:id="Rfec756c798124ad7"/>
    <p:sldId xmlns:r="http://schemas.openxmlformats.org/officeDocument/2006/relationships" id="260" r:id="R733daefbacbc471b"/>
    <p:sldId xmlns:r="http://schemas.openxmlformats.org/officeDocument/2006/relationships" id="261" r:id="Rc6a473eed4214e30"/>
    <p:sldId xmlns:r="http://schemas.openxmlformats.org/officeDocument/2006/relationships" id="262" r:id="R8a1641f0cf5f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2a0b7fd584191" /><Relationship Type="http://schemas.openxmlformats.org/officeDocument/2006/relationships/slide" Target="/ppt/slides/slide1.xml" Id="R218dc031d7fc4126" /><Relationship Type="http://schemas.openxmlformats.org/officeDocument/2006/relationships/slide" Target="/ppt/slides/slide2.xml" Id="Rad574b67ab624849" /><Relationship Type="http://schemas.openxmlformats.org/officeDocument/2006/relationships/slide" Target="/ppt/slides/slide3.xml" Id="R71568346f69142b7" /><Relationship Type="http://schemas.openxmlformats.org/officeDocument/2006/relationships/slide" Target="/ppt/slides/slide4.xml" Id="Rfec756c798124ad7" /><Relationship Type="http://schemas.openxmlformats.org/officeDocument/2006/relationships/slide" Target="/ppt/slides/slide5.xml" Id="R733daefbacbc471b" /><Relationship Type="http://schemas.openxmlformats.org/officeDocument/2006/relationships/slide" Target="/ppt/slides/slide6.xml" Id="Rc6a473eed4214e30" /><Relationship Type="http://schemas.openxmlformats.org/officeDocument/2006/relationships/slide" Target="/ppt/slides/slide7.xml" Id="R8a1641f0cf5f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533a3025e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3610e6744f2e" /><Relationship Type="http://schemas.openxmlformats.org/officeDocument/2006/relationships/theme" Target="/ppt/slideMasters/theme/theme1.xml" Id="Ra69ea27ef671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13610e674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2e497a15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ca22b75b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caba241e8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b0dd8260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82110e1a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ff1897ec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96c6e346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67 956 000 000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39 182 000 000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www.equinor.com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ASA</a:t>
            </a:r>
          </a:p>
        </p:txBody>
      </p:sp>
    </p:spTree>
  </p:cSld>
  <p:clrMapOvr>
    <a:masterClrMapping xmlns:a="http://schemas.openxmlformats.org/drawingml/2006/main"/>
  </p:clrMapOvr>
</p:sld>
</file>