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c945943e224c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54c110d8c94d6b"/>
  </p:sldMasterIdLst>
  <p:sldIdLst>
    <p:sldId xmlns:r="http://schemas.openxmlformats.org/officeDocument/2006/relationships" id="256" r:id="Re3ae39faa2e841fe"/>
    <p:sldId xmlns:r="http://schemas.openxmlformats.org/officeDocument/2006/relationships" id="257" r:id="Rf32d7f21907f45ba"/>
    <p:sldId xmlns:r="http://schemas.openxmlformats.org/officeDocument/2006/relationships" id="258" r:id="R6b1bad388757499e"/>
    <p:sldId xmlns:r="http://schemas.openxmlformats.org/officeDocument/2006/relationships" id="259" r:id="Rf564341c69df4f21"/>
    <p:sldId xmlns:r="http://schemas.openxmlformats.org/officeDocument/2006/relationships" id="260" r:id="R2fc4192af679414d"/>
    <p:sldId xmlns:r="http://schemas.openxmlformats.org/officeDocument/2006/relationships" id="261" r:id="R2b7113e062bd4cba"/>
    <p:sldId xmlns:r="http://schemas.openxmlformats.org/officeDocument/2006/relationships" id="262" r:id="Red90ac72d35a48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54c110d8c94d6b" /><Relationship Type="http://schemas.openxmlformats.org/officeDocument/2006/relationships/slide" Target="/ppt/slides/slide1.xml" Id="Re3ae39faa2e841fe" /><Relationship Type="http://schemas.openxmlformats.org/officeDocument/2006/relationships/slide" Target="/ppt/slides/slide2.xml" Id="Rf32d7f21907f45ba" /><Relationship Type="http://schemas.openxmlformats.org/officeDocument/2006/relationships/slide" Target="/ppt/slides/slide3.xml" Id="R6b1bad388757499e" /><Relationship Type="http://schemas.openxmlformats.org/officeDocument/2006/relationships/slide" Target="/ppt/slides/slide4.xml" Id="Rf564341c69df4f21" /><Relationship Type="http://schemas.openxmlformats.org/officeDocument/2006/relationships/slide" Target="/ppt/slides/slide5.xml" Id="R2fc4192af679414d" /><Relationship Type="http://schemas.openxmlformats.org/officeDocument/2006/relationships/slide" Target="/ppt/slides/slide6.xml" Id="R2b7113e062bd4cba" /><Relationship Type="http://schemas.openxmlformats.org/officeDocument/2006/relationships/slide" Target="/ppt/slides/slide7.xml" Id="Red90ac72d35a48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8ee2584f564e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a381480a8941d8" /><Relationship Type="http://schemas.openxmlformats.org/officeDocument/2006/relationships/theme" Target="/ppt/slideMasters/theme/theme1.xml" Id="R7d88d6e4032d45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a381480a8941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bc6b20b7b843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03497bce846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e0a1ef54554a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7dcf3fd6d341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e2f06fd81e47f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7f41607c5044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1978d7815b45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VIKEN INVEST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VIKEN INVEST HOLDING AS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73 187 857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35 342 694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23 816 254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131 506 219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458 484 106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ATLE VIKEN  –  74,8 %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MARTINE VIKEN  –  12,6 %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SUNNIVA SVORSTØL VIKEN  –  12,6 %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Brugata 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2380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923 600 752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INVEST HOLDING AS</a:t>
            </a:r>
          </a:p>
        </p:txBody>
      </p:sp>
    </p:spTree>
  </p:cSld>
  <p:clrMapOvr>
    <a:masterClrMapping xmlns:a="http://schemas.openxmlformats.org/drawingml/2006/main"/>
  </p:clrMapOvr>
</p:sld>
</file>