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f0e2cfb05f43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e63db574fb4c78"/>
  </p:sldMasterIdLst>
  <p:sldIdLst>
    <p:sldId xmlns:r="http://schemas.openxmlformats.org/officeDocument/2006/relationships" id="256" r:id="Rd6d823e3b1154666"/>
    <p:sldId xmlns:r="http://schemas.openxmlformats.org/officeDocument/2006/relationships" id="257" r:id="R3bedb80f272c4a8d"/>
    <p:sldId xmlns:r="http://schemas.openxmlformats.org/officeDocument/2006/relationships" id="258" r:id="R7a8afcaa71ee4990"/>
    <p:sldId xmlns:r="http://schemas.openxmlformats.org/officeDocument/2006/relationships" id="259" r:id="R2b6e51fba28c4429"/>
    <p:sldId xmlns:r="http://schemas.openxmlformats.org/officeDocument/2006/relationships" id="260" r:id="R3d2c0cbf8e044ac0"/>
    <p:sldId xmlns:r="http://schemas.openxmlformats.org/officeDocument/2006/relationships" id="261" r:id="R5ecea30d5a91421b"/>
    <p:sldId xmlns:r="http://schemas.openxmlformats.org/officeDocument/2006/relationships" id="262" r:id="R184aa325497048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e63db574fb4c78" /><Relationship Type="http://schemas.openxmlformats.org/officeDocument/2006/relationships/slide" Target="/ppt/slides/slide1.xml" Id="Rd6d823e3b1154666" /><Relationship Type="http://schemas.openxmlformats.org/officeDocument/2006/relationships/slide" Target="/ppt/slides/slide2.xml" Id="R3bedb80f272c4a8d" /><Relationship Type="http://schemas.openxmlformats.org/officeDocument/2006/relationships/slide" Target="/ppt/slides/slide3.xml" Id="R7a8afcaa71ee4990" /><Relationship Type="http://schemas.openxmlformats.org/officeDocument/2006/relationships/slide" Target="/ppt/slides/slide4.xml" Id="R2b6e51fba28c4429" /><Relationship Type="http://schemas.openxmlformats.org/officeDocument/2006/relationships/slide" Target="/ppt/slides/slide5.xml" Id="R3d2c0cbf8e044ac0" /><Relationship Type="http://schemas.openxmlformats.org/officeDocument/2006/relationships/slide" Target="/ppt/slides/slide6.xml" Id="R5ecea30d5a91421b" /><Relationship Type="http://schemas.openxmlformats.org/officeDocument/2006/relationships/slide" Target="/ppt/slides/slide7.xml" Id="R184aa325497048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a8d7976bb04a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2b78854e04f5a" /><Relationship Type="http://schemas.openxmlformats.org/officeDocument/2006/relationships/theme" Target="/ppt/slideMasters/theme/theme1.xml" Id="Rce51b1bc1e504a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02b78854e04f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9f4d146084c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c5831870342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ed67895694d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2e56af99f46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1b99b05014e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4c76724604d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52e7b2a3840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JASA OPERATIONS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JASA OPERATIONS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3 276 019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593 239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3 918 032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105 746 077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111 947 286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JASA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Klovsteinsvegen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4104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923 594 620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