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9e73f4d4f24f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f8ec30abe40e3"/>
  </p:sldMasterIdLst>
  <p:sldIdLst>
    <p:sldId xmlns:r="http://schemas.openxmlformats.org/officeDocument/2006/relationships" id="256" r:id="Ra0a2c08d9e604d6b"/>
    <p:sldId xmlns:r="http://schemas.openxmlformats.org/officeDocument/2006/relationships" id="257" r:id="Rddf6eb4725ca4b1c"/>
    <p:sldId xmlns:r="http://schemas.openxmlformats.org/officeDocument/2006/relationships" id="258" r:id="R3816397ec70b4de5"/>
    <p:sldId xmlns:r="http://schemas.openxmlformats.org/officeDocument/2006/relationships" id="259" r:id="R37a9d704a8b74da6"/>
    <p:sldId xmlns:r="http://schemas.openxmlformats.org/officeDocument/2006/relationships" id="260" r:id="Rb4dcb6b6f7114a1f"/>
    <p:sldId xmlns:r="http://schemas.openxmlformats.org/officeDocument/2006/relationships" id="261" r:id="R8d928e33fd7e4a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f8ec30abe40e3" /><Relationship Type="http://schemas.openxmlformats.org/officeDocument/2006/relationships/slide" Target="/ppt/slides/slide1.xml" Id="Ra0a2c08d9e604d6b" /><Relationship Type="http://schemas.openxmlformats.org/officeDocument/2006/relationships/slide" Target="/ppt/slides/slide2.xml" Id="Rddf6eb4725ca4b1c" /><Relationship Type="http://schemas.openxmlformats.org/officeDocument/2006/relationships/slide" Target="/ppt/slides/slide3.xml" Id="R3816397ec70b4de5" /><Relationship Type="http://schemas.openxmlformats.org/officeDocument/2006/relationships/slide" Target="/ppt/slides/slide4.xml" Id="R37a9d704a8b74da6" /><Relationship Type="http://schemas.openxmlformats.org/officeDocument/2006/relationships/slide" Target="/ppt/slides/slide5.xml" Id="Rb4dcb6b6f7114a1f" /><Relationship Type="http://schemas.openxmlformats.org/officeDocument/2006/relationships/slide" Target="/ppt/slides/slide6.xml" Id="R8d928e33fd7e4a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ed4ee8c33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fd08a91f34221" /><Relationship Type="http://schemas.openxmlformats.org/officeDocument/2006/relationships/theme" Target="/ppt/slideMasters/theme/theme1.xml" Id="R2dbe594888e94e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fd08a91f342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6d5dc3ed946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f6f0e402c41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5d6825d2644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3a68d8347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b483f62a24a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bf906932044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OPERATIONS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