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1a86f792e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49788bf2640b7"/>
  </p:sldMasterIdLst>
  <p:sldIdLst>
    <p:sldId xmlns:r="http://schemas.openxmlformats.org/officeDocument/2006/relationships" id="256" r:id="Rae3e2bef90794cd3"/>
    <p:sldId xmlns:r="http://schemas.openxmlformats.org/officeDocument/2006/relationships" id="257" r:id="R0b95b6d23bf64afd"/>
    <p:sldId xmlns:r="http://schemas.openxmlformats.org/officeDocument/2006/relationships" id="258" r:id="R5b74550a7cdc4e96"/>
    <p:sldId xmlns:r="http://schemas.openxmlformats.org/officeDocument/2006/relationships" id="259" r:id="R2a2376292b054121"/>
    <p:sldId xmlns:r="http://schemas.openxmlformats.org/officeDocument/2006/relationships" id="260" r:id="R45288842ee1e434c"/>
    <p:sldId xmlns:r="http://schemas.openxmlformats.org/officeDocument/2006/relationships" id="261" r:id="R62a106e91ee94d1c"/>
    <p:sldId xmlns:r="http://schemas.openxmlformats.org/officeDocument/2006/relationships" id="262" r:id="R86159afbfce1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49788bf2640b7" /><Relationship Type="http://schemas.openxmlformats.org/officeDocument/2006/relationships/slide" Target="/ppt/slides/slide1.xml" Id="Rae3e2bef90794cd3" /><Relationship Type="http://schemas.openxmlformats.org/officeDocument/2006/relationships/slide" Target="/ppt/slides/slide2.xml" Id="R0b95b6d23bf64afd" /><Relationship Type="http://schemas.openxmlformats.org/officeDocument/2006/relationships/slide" Target="/ppt/slides/slide3.xml" Id="R5b74550a7cdc4e96" /><Relationship Type="http://schemas.openxmlformats.org/officeDocument/2006/relationships/slide" Target="/ppt/slides/slide4.xml" Id="R2a2376292b054121" /><Relationship Type="http://schemas.openxmlformats.org/officeDocument/2006/relationships/slide" Target="/ppt/slides/slide5.xml" Id="R45288842ee1e434c" /><Relationship Type="http://schemas.openxmlformats.org/officeDocument/2006/relationships/slide" Target="/ppt/slides/slide6.xml" Id="R62a106e91ee94d1c" /><Relationship Type="http://schemas.openxmlformats.org/officeDocument/2006/relationships/slide" Target="/ppt/slides/slide7.xml" Id="R86159afbfce1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d4d9e40c1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1927a7904ba6" /><Relationship Type="http://schemas.openxmlformats.org/officeDocument/2006/relationships/theme" Target="/ppt/slideMasters/theme/theme1.xml" Id="R542d2d6004c5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91927a790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d78745fd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3a49ae23d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8749a5cd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92bdc3026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00c0de6c6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51aaa05814a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bc62783ab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