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1a48970e8549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fdd0ce636342f8"/>
  </p:sldMasterIdLst>
  <p:sldIdLst>
    <p:sldId xmlns:r="http://schemas.openxmlformats.org/officeDocument/2006/relationships" id="256" r:id="R5d2d20f1e0714f50"/>
    <p:sldId xmlns:r="http://schemas.openxmlformats.org/officeDocument/2006/relationships" id="257" r:id="Rb2fc7d577fa94ee6"/>
    <p:sldId xmlns:r="http://schemas.openxmlformats.org/officeDocument/2006/relationships" id="258" r:id="R3c4c66889108447d"/>
    <p:sldId xmlns:r="http://schemas.openxmlformats.org/officeDocument/2006/relationships" id="259" r:id="R526db2ac89064b01"/>
    <p:sldId xmlns:r="http://schemas.openxmlformats.org/officeDocument/2006/relationships" id="260" r:id="R11af77d36caa474b"/>
    <p:sldId xmlns:r="http://schemas.openxmlformats.org/officeDocument/2006/relationships" id="261" r:id="R1a6f0b2d79f04a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fdd0ce636342f8" /><Relationship Type="http://schemas.openxmlformats.org/officeDocument/2006/relationships/slide" Target="/ppt/slides/slide1.xml" Id="R5d2d20f1e0714f50" /><Relationship Type="http://schemas.openxmlformats.org/officeDocument/2006/relationships/slide" Target="/ppt/slides/slide2.xml" Id="Rb2fc7d577fa94ee6" /><Relationship Type="http://schemas.openxmlformats.org/officeDocument/2006/relationships/slide" Target="/ppt/slides/slide3.xml" Id="R3c4c66889108447d" /><Relationship Type="http://schemas.openxmlformats.org/officeDocument/2006/relationships/slide" Target="/ppt/slides/slide4.xml" Id="R526db2ac89064b01" /><Relationship Type="http://schemas.openxmlformats.org/officeDocument/2006/relationships/slide" Target="/ppt/slides/slide5.xml" Id="R11af77d36caa474b" /><Relationship Type="http://schemas.openxmlformats.org/officeDocument/2006/relationships/slide" Target="/ppt/slides/slide6.xml" Id="R1a6f0b2d79f04a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3f04a580dc40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e3a70cdae46b1" /><Relationship Type="http://schemas.openxmlformats.org/officeDocument/2006/relationships/theme" Target="/ppt/slideMasters/theme/theme1.xml" Id="R4aa81a2ad9ca41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8e3a70cdae46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5a7f08cf349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80f2bb82d4d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d5e70789f4b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40ba06d304c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90dcf5e524e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d292e709847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Klovsteinsvegen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4104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923 594 590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JASA INVEST AS</a:t>
            </a:r>
          </a:p>
        </p:txBody>
      </p:sp>
    </p:spTree>
  </p:cSld>
  <p:clrMapOvr>
    <a:masterClrMapping xmlns:a="http://schemas.openxmlformats.org/drawingml/2006/main"/>
  </p:clrMapOvr>
</p:sld>
</file>