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1e7c3a07324a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1815f3cd1243ec"/>
  </p:sldMasterIdLst>
  <p:sldIdLst>
    <p:sldId xmlns:r="http://schemas.openxmlformats.org/officeDocument/2006/relationships" id="256" r:id="Rd36fb65e8f3f4ad2"/>
    <p:sldId xmlns:r="http://schemas.openxmlformats.org/officeDocument/2006/relationships" id="257" r:id="Rcbaa169e23c14f00"/>
    <p:sldId xmlns:r="http://schemas.openxmlformats.org/officeDocument/2006/relationships" id="258" r:id="R29c59105949c45f2"/>
    <p:sldId xmlns:r="http://schemas.openxmlformats.org/officeDocument/2006/relationships" id="259" r:id="Rc7e2813f94de4369"/>
    <p:sldId xmlns:r="http://schemas.openxmlformats.org/officeDocument/2006/relationships" id="260" r:id="R106cc49edaa240a7"/>
    <p:sldId xmlns:r="http://schemas.openxmlformats.org/officeDocument/2006/relationships" id="261" r:id="R5ce88f5364e24ff8"/>
    <p:sldId xmlns:r="http://schemas.openxmlformats.org/officeDocument/2006/relationships" id="262" r:id="R1970bb8640924b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815f3cd1243ec" /><Relationship Type="http://schemas.openxmlformats.org/officeDocument/2006/relationships/slide" Target="/ppt/slides/slide1.xml" Id="Rd36fb65e8f3f4ad2" /><Relationship Type="http://schemas.openxmlformats.org/officeDocument/2006/relationships/slide" Target="/ppt/slides/slide2.xml" Id="Rcbaa169e23c14f00" /><Relationship Type="http://schemas.openxmlformats.org/officeDocument/2006/relationships/slide" Target="/ppt/slides/slide3.xml" Id="R29c59105949c45f2" /><Relationship Type="http://schemas.openxmlformats.org/officeDocument/2006/relationships/slide" Target="/ppt/slides/slide4.xml" Id="Rc7e2813f94de4369" /><Relationship Type="http://schemas.openxmlformats.org/officeDocument/2006/relationships/slide" Target="/ppt/slides/slide5.xml" Id="R106cc49edaa240a7" /><Relationship Type="http://schemas.openxmlformats.org/officeDocument/2006/relationships/slide" Target="/ppt/slides/slide6.xml" Id="R5ce88f5364e24ff8" /><Relationship Type="http://schemas.openxmlformats.org/officeDocument/2006/relationships/slide" Target="/ppt/slides/slide7.xml" Id="R1970bb8640924b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de573f5594e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b5575354443aa" /><Relationship Type="http://schemas.openxmlformats.org/officeDocument/2006/relationships/theme" Target="/ppt/slideMasters/theme/theme1.xml" Id="R63446c9f56e040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0b5575354443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9fc1e286344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e514f6dd24d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65898a8bd4a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9b886b8374e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3ca24536946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9a821128143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5b4c2bb6e48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TJERNE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TJERNE GÅRD AS ble etablert [år] og holder til i Gaupen.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1 050 134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BLAKSTAD ANNE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Stavsjøvegen 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2355 Gaupen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923 585 249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