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da5a6601a5486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a98c16828246c3"/>
  </p:sldMasterIdLst>
  <p:sldIdLst>
    <p:sldId xmlns:r="http://schemas.openxmlformats.org/officeDocument/2006/relationships" id="256" r:id="R2c4e75a2e3704983"/>
    <p:sldId xmlns:r="http://schemas.openxmlformats.org/officeDocument/2006/relationships" id="257" r:id="R4ced7d8c62d044e9"/>
    <p:sldId xmlns:r="http://schemas.openxmlformats.org/officeDocument/2006/relationships" id="258" r:id="R7f15031befae42e2"/>
    <p:sldId xmlns:r="http://schemas.openxmlformats.org/officeDocument/2006/relationships" id="259" r:id="R1bb96c3326a14a54"/>
    <p:sldId xmlns:r="http://schemas.openxmlformats.org/officeDocument/2006/relationships" id="260" r:id="Rd5d94d4f48af41f0"/>
    <p:sldId xmlns:r="http://schemas.openxmlformats.org/officeDocument/2006/relationships" id="261" r:id="R2e03bdc701d1491a"/>
    <p:sldId xmlns:r="http://schemas.openxmlformats.org/officeDocument/2006/relationships" id="262" r:id="R134a89076dc1498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a98c16828246c3" /><Relationship Type="http://schemas.openxmlformats.org/officeDocument/2006/relationships/slide" Target="/ppt/slides/slide1.xml" Id="R2c4e75a2e3704983" /><Relationship Type="http://schemas.openxmlformats.org/officeDocument/2006/relationships/slide" Target="/ppt/slides/slide2.xml" Id="R4ced7d8c62d044e9" /><Relationship Type="http://schemas.openxmlformats.org/officeDocument/2006/relationships/slide" Target="/ppt/slides/slide3.xml" Id="R7f15031befae42e2" /><Relationship Type="http://schemas.openxmlformats.org/officeDocument/2006/relationships/slide" Target="/ppt/slides/slide4.xml" Id="R1bb96c3326a14a54" /><Relationship Type="http://schemas.openxmlformats.org/officeDocument/2006/relationships/slide" Target="/ppt/slides/slide5.xml" Id="Rd5d94d4f48af41f0" /><Relationship Type="http://schemas.openxmlformats.org/officeDocument/2006/relationships/slide" Target="/ppt/slides/slide6.xml" Id="R2e03bdc701d1491a" /><Relationship Type="http://schemas.openxmlformats.org/officeDocument/2006/relationships/slide" Target="/ppt/slides/slide7.xml" Id="R134a89076dc1498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cc57912e204f4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c1ed3b096c4840" /><Relationship Type="http://schemas.openxmlformats.org/officeDocument/2006/relationships/theme" Target="/ppt/slideMasters/theme/theme1.xml" Id="R32300b31a9f345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c1ed3b096c48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18291f6ceb47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cb4b3ab5684e3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0e9c4c25ce4ba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fb4ca4af4a496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99cacfddef47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e9846be0584c4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baf48e59934d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GCO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GCO INVEST AS ble etablert [år] og holder til i Mandal.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1 170 000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1 154 532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1 103 491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2 872 546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3 184 437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GAUTE ØVERLAND CORNELIUSSEN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Skoletunet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4513 Mandal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923 568 549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GCO INVEST AS</a:t>
            </a:r>
          </a:p>
        </p:txBody>
      </p:sp>
    </p:spTree>
  </p:cSld>
  <p:clrMapOvr>
    <a:masterClrMapping xmlns:a="http://schemas.openxmlformats.org/drawingml/2006/main"/>
  </p:clrMapOvr>
</p:sld>
</file>