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636e0832dd43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4c89921b6d4124"/>
  </p:sldMasterIdLst>
  <p:sldIdLst>
    <p:sldId xmlns:r="http://schemas.openxmlformats.org/officeDocument/2006/relationships" id="256" r:id="Rdd1c99abf64c4c1d"/>
    <p:sldId xmlns:r="http://schemas.openxmlformats.org/officeDocument/2006/relationships" id="257" r:id="R814c5f5334c84220"/>
    <p:sldId xmlns:r="http://schemas.openxmlformats.org/officeDocument/2006/relationships" id="258" r:id="Rb3f78fef03204096"/>
    <p:sldId xmlns:r="http://schemas.openxmlformats.org/officeDocument/2006/relationships" id="259" r:id="R7f7fc19217f94d9d"/>
    <p:sldId xmlns:r="http://schemas.openxmlformats.org/officeDocument/2006/relationships" id="260" r:id="R6ce3286898744ca2"/>
    <p:sldId xmlns:r="http://schemas.openxmlformats.org/officeDocument/2006/relationships" id="261" r:id="Rcc61c773161140bc"/>
    <p:sldId xmlns:r="http://schemas.openxmlformats.org/officeDocument/2006/relationships" id="262" r:id="R20f671eb445849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4c89921b6d4124" /><Relationship Type="http://schemas.openxmlformats.org/officeDocument/2006/relationships/slide" Target="/ppt/slides/slide1.xml" Id="Rdd1c99abf64c4c1d" /><Relationship Type="http://schemas.openxmlformats.org/officeDocument/2006/relationships/slide" Target="/ppt/slides/slide2.xml" Id="R814c5f5334c84220" /><Relationship Type="http://schemas.openxmlformats.org/officeDocument/2006/relationships/slide" Target="/ppt/slides/slide3.xml" Id="Rb3f78fef03204096" /><Relationship Type="http://schemas.openxmlformats.org/officeDocument/2006/relationships/slide" Target="/ppt/slides/slide4.xml" Id="R7f7fc19217f94d9d" /><Relationship Type="http://schemas.openxmlformats.org/officeDocument/2006/relationships/slide" Target="/ppt/slides/slide5.xml" Id="R6ce3286898744ca2" /><Relationship Type="http://schemas.openxmlformats.org/officeDocument/2006/relationships/slide" Target="/ppt/slides/slide6.xml" Id="Rcc61c773161140bc" /><Relationship Type="http://schemas.openxmlformats.org/officeDocument/2006/relationships/slide" Target="/ppt/slides/slide7.xml" Id="R20f671eb445849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ad6797f40f40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73d69699b46cf" /><Relationship Type="http://schemas.openxmlformats.org/officeDocument/2006/relationships/theme" Target="/ppt/slideMasters/theme/theme1.xml" Id="Re8332e91cbd74c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f73d69699b46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13830c29d4c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8a96756af46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466e7985c48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dce26d90640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41110b0244f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9e7ebe8364d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6f8c65b8b44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AARVIKGRUPPEN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AARVIKGRUPPEN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AARVIKGRUPPEN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AARVIKGRUPPEN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AARVIKGRUPPEN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AARVIKGRUPPEN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120 976 515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4 829 146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1 212 146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16 172 766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83 411 725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AARVIKGRUPPEN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AARVIK EQUITY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AARVIK HOLDING &amp; INVEST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AARVIK HOLDING &amp;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AARVIKGRUPPEN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923 553 045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AARVIKGRUPPEN AS</a:t>
            </a:r>
          </a:p>
        </p:txBody>
      </p:sp>
    </p:spTree>
  </p:cSld>
  <p:clrMapOvr>
    <a:masterClrMapping xmlns:a="http://schemas.openxmlformats.org/drawingml/2006/main"/>
  </p:clrMapOvr>
</p:sld>
</file>