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727b87517c42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e8544a91ca4472"/>
  </p:sldMasterIdLst>
  <p:sldIdLst>
    <p:sldId xmlns:r="http://schemas.openxmlformats.org/officeDocument/2006/relationships" id="256" r:id="R31eee298cf9d412e"/>
    <p:sldId xmlns:r="http://schemas.openxmlformats.org/officeDocument/2006/relationships" id="257" r:id="R066f2ce3e17540f4"/>
    <p:sldId xmlns:r="http://schemas.openxmlformats.org/officeDocument/2006/relationships" id="258" r:id="Rc163c587e6514241"/>
    <p:sldId xmlns:r="http://schemas.openxmlformats.org/officeDocument/2006/relationships" id="259" r:id="Rbd3f4fb02c3e430a"/>
    <p:sldId xmlns:r="http://schemas.openxmlformats.org/officeDocument/2006/relationships" id="260" r:id="Red1d84a8e2cd4904"/>
    <p:sldId xmlns:r="http://schemas.openxmlformats.org/officeDocument/2006/relationships" id="261" r:id="R2ea44c60ba194cc1"/>
    <p:sldId xmlns:r="http://schemas.openxmlformats.org/officeDocument/2006/relationships" id="262" r:id="R06e990e51f4e40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e8544a91ca4472" /><Relationship Type="http://schemas.openxmlformats.org/officeDocument/2006/relationships/slide" Target="/ppt/slides/slide1.xml" Id="R31eee298cf9d412e" /><Relationship Type="http://schemas.openxmlformats.org/officeDocument/2006/relationships/slide" Target="/ppt/slides/slide2.xml" Id="R066f2ce3e17540f4" /><Relationship Type="http://schemas.openxmlformats.org/officeDocument/2006/relationships/slide" Target="/ppt/slides/slide3.xml" Id="Rc163c587e6514241" /><Relationship Type="http://schemas.openxmlformats.org/officeDocument/2006/relationships/slide" Target="/ppt/slides/slide4.xml" Id="Rbd3f4fb02c3e430a" /><Relationship Type="http://schemas.openxmlformats.org/officeDocument/2006/relationships/slide" Target="/ppt/slides/slide5.xml" Id="Red1d84a8e2cd4904" /><Relationship Type="http://schemas.openxmlformats.org/officeDocument/2006/relationships/slide" Target="/ppt/slides/slide6.xml" Id="R2ea44c60ba194cc1" /><Relationship Type="http://schemas.openxmlformats.org/officeDocument/2006/relationships/slide" Target="/ppt/slides/slide7.xml" Id="R06e990e51f4e40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09b96a44f5e404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ec9cfbf3994888" /><Relationship Type="http://schemas.openxmlformats.org/officeDocument/2006/relationships/theme" Target="/ppt/slideMasters/theme/theme1.xml" Id="Rbb7e48c22c68444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4ec9cfbf399488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78893b861f42d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7abcf139c149a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553d95439f45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5a0557ff44a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3b872c3bd8436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82eda715642e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d2be6959d4d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KVARVHEIM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KVARVHEIM AS ble etablert [år] og holder til i Kverva.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−123 865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27 572 711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153 917 263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159 978 101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THE FORWARD PROJECT AS  –  90,1 %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SOFELL AS  –  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Kverva 101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7266 Kverva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923 544 909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KVARVHEIM AS</a:t>
            </a:r>
          </a:p>
        </p:txBody>
      </p:sp>
    </p:spTree>
  </p:cSld>
  <p:clrMapOvr>
    <a:masterClrMapping xmlns:a="http://schemas.openxmlformats.org/drawingml/2006/main"/>
  </p:clrMapOvr>
</p:sld>
</file>