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2b44c3e99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c287e8a674bf1"/>
  </p:sldMasterIdLst>
  <p:sldIdLst>
    <p:sldId xmlns:r="http://schemas.openxmlformats.org/officeDocument/2006/relationships" id="256" r:id="Rdd5b8564b7e5477f"/>
    <p:sldId xmlns:r="http://schemas.openxmlformats.org/officeDocument/2006/relationships" id="257" r:id="R3a7e8209014c4789"/>
    <p:sldId xmlns:r="http://schemas.openxmlformats.org/officeDocument/2006/relationships" id="258" r:id="R469278959f2c4041"/>
    <p:sldId xmlns:r="http://schemas.openxmlformats.org/officeDocument/2006/relationships" id="259" r:id="Rc6cf3a37361d4fe7"/>
    <p:sldId xmlns:r="http://schemas.openxmlformats.org/officeDocument/2006/relationships" id="260" r:id="R0292b9752d764862"/>
    <p:sldId xmlns:r="http://schemas.openxmlformats.org/officeDocument/2006/relationships" id="261" r:id="Re48e72fcebfd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c287e8a674bf1" /><Relationship Type="http://schemas.openxmlformats.org/officeDocument/2006/relationships/slide" Target="/ppt/slides/slide1.xml" Id="Rdd5b8564b7e5477f" /><Relationship Type="http://schemas.openxmlformats.org/officeDocument/2006/relationships/slide" Target="/ppt/slides/slide2.xml" Id="R3a7e8209014c4789" /><Relationship Type="http://schemas.openxmlformats.org/officeDocument/2006/relationships/slide" Target="/ppt/slides/slide3.xml" Id="R469278959f2c4041" /><Relationship Type="http://schemas.openxmlformats.org/officeDocument/2006/relationships/slide" Target="/ppt/slides/slide4.xml" Id="Rc6cf3a37361d4fe7" /><Relationship Type="http://schemas.openxmlformats.org/officeDocument/2006/relationships/slide" Target="/ppt/slides/slide5.xml" Id="R0292b9752d764862" /><Relationship Type="http://schemas.openxmlformats.org/officeDocument/2006/relationships/slide" Target="/ppt/slides/slide6.xml" Id="Re48e72fcebfd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668c73c01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ec66f9d645c7" /><Relationship Type="http://schemas.openxmlformats.org/officeDocument/2006/relationships/theme" Target="/ppt/slideMasters/theme/theme1.xml" Id="R343edfded69d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2ec66f9d6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4890a9f5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2a83616f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50ee890b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d4221b09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db308729c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da8ec630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923 544 909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KVARVHEIM AS</a:t>
            </a:r>
          </a:p>
        </p:txBody>
      </p:sp>
    </p:spTree>
  </p:cSld>
  <p:clrMapOvr>
    <a:masterClrMapping xmlns:a="http://schemas.openxmlformats.org/drawingml/2006/main"/>
  </p:clrMapOvr>
</p:sld>
</file>