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0f8122d84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dcfb29fd749c7"/>
  </p:sldMasterIdLst>
  <p:sldIdLst>
    <p:sldId xmlns:r="http://schemas.openxmlformats.org/officeDocument/2006/relationships" id="256" r:id="R016784900cef4dcb"/>
    <p:sldId xmlns:r="http://schemas.openxmlformats.org/officeDocument/2006/relationships" id="257" r:id="R8337023af9a747af"/>
    <p:sldId xmlns:r="http://schemas.openxmlformats.org/officeDocument/2006/relationships" id="258" r:id="Rfe8857203dd04908"/>
    <p:sldId xmlns:r="http://schemas.openxmlformats.org/officeDocument/2006/relationships" id="259" r:id="Rbb1d6f0cb39d4d3c"/>
    <p:sldId xmlns:r="http://schemas.openxmlformats.org/officeDocument/2006/relationships" id="260" r:id="Rd7eb54d65a1e4cde"/>
    <p:sldId xmlns:r="http://schemas.openxmlformats.org/officeDocument/2006/relationships" id="261" r:id="R039c962eac7d41a8"/>
    <p:sldId xmlns:r="http://schemas.openxmlformats.org/officeDocument/2006/relationships" id="262" r:id="Rc84f3591f3e8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dcfb29fd749c7" /><Relationship Type="http://schemas.openxmlformats.org/officeDocument/2006/relationships/slide" Target="/ppt/slides/slide1.xml" Id="R016784900cef4dcb" /><Relationship Type="http://schemas.openxmlformats.org/officeDocument/2006/relationships/slide" Target="/ppt/slides/slide2.xml" Id="R8337023af9a747af" /><Relationship Type="http://schemas.openxmlformats.org/officeDocument/2006/relationships/slide" Target="/ppt/slides/slide3.xml" Id="Rfe8857203dd04908" /><Relationship Type="http://schemas.openxmlformats.org/officeDocument/2006/relationships/slide" Target="/ppt/slides/slide4.xml" Id="Rbb1d6f0cb39d4d3c" /><Relationship Type="http://schemas.openxmlformats.org/officeDocument/2006/relationships/slide" Target="/ppt/slides/slide5.xml" Id="Rd7eb54d65a1e4cde" /><Relationship Type="http://schemas.openxmlformats.org/officeDocument/2006/relationships/slide" Target="/ppt/slides/slide6.xml" Id="R039c962eac7d41a8" /><Relationship Type="http://schemas.openxmlformats.org/officeDocument/2006/relationships/slide" Target="/ppt/slides/slide7.xml" Id="Rc84f3591f3e8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d1df54727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cb233cd94d9c" /><Relationship Type="http://schemas.openxmlformats.org/officeDocument/2006/relationships/theme" Target="/ppt/slideMasters/theme/theme1.xml" Id="R4f41b81e8463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9cb233cd9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f85877e4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482b49dc5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6aec3cff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756a887e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be10ef52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63b3d830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7a71271c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