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e114ffd3bb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f3a71d05a47be"/>
  </p:sldMasterIdLst>
  <p:sldIdLst>
    <p:sldId xmlns:r="http://schemas.openxmlformats.org/officeDocument/2006/relationships" id="256" r:id="Rb02231b7d9f94e4a"/>
    <p:sldId xmlns:r="http://schemas.openxmlformats.org/officeDocument/2006/relationships" id="257" r:id="Re3ff56b7cd8b4e46"/>
    <p:sldId xmlns:r="http://schemas.openxmlformats.org/officeDocument/2006/relationships" id="258" r:id="Ra1a009ce70764e16"/>
    <p:sldId xmlns:r="http://schemas.openxmlformats.org/officeDocument/2006/relationships" id="259" r:id="R4084e1b01ab742ec"/>
    <p:sldId xmlns:r="http://schemas.openxmlformats.org/officeDocument/2006/relationships" id="260" r:id="R6c6935fbeccf450b"/>
    <p:sldId xmlns:r="http://schemas.openxmlformats.org/officeDocument/2006/relationships" id="261" r:id="R44429c8980804b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f3a71d05a47be" /><Relationship Type="http://schemas.openxmlformats.org/officeDocument/2006/relationships/slide" Target="/ppt/slides/slide1.xml" Id="Rb02231b7d9f94e4a" /><Relationship Type="http://schemas.openxmlformats.org/officeDocument/2006/relationships/slide" Target="/ppt/slides/slide2.xml" Id="Re3ff56b7cd8b4e46" /><Relationship Type="http://schemas.openxmlformats.org/officeDocument/2006/relationships/slide" Target="/ppt/slides/slide3.xml" Id="Ra1a009ce70764e16" /><Relationship Type="http://schemas.openxmlformats.org/officeDocument/2006/relationships/slide" Target="/ppt/slides/slide4.xml" Id="R4084e1b01ab742ec" /><Relationship Type="http://schemas.openxmlformats.org/officeDocument/2006/relationships/slide" Target="/ppt/slides/slide5.xml" Id="R6c6935fbeccf450b" /><Relationship Type="http://schemas.openxmlformats.org/officeDocument/2006/relationships/slide" Target="/ppt/slides/slide6.xml" Id="R44429c8980804b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28d8d3fbca4f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3f4fa62964e9d" /><Relationship Type="http://schemas.openxmlformats.org/officeDocument/2006/relationships/theme" Target="/ppt/slideMasters/theme/theme1.xml" Id="R9111421e8e5d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3f4fa62964e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5c0a837cb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be20b353f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58a5a709f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72f5abf23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5aa65629743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92ff352164b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04 00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923 494 448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