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2219183a6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92c8c7af447ce"/>
  </p:sldMasterIdLst>
  <p:sldIdLst>
    <p:sldId xmlns:r="http://schemas.openxmlformats.org/officeDocument/2006/relationships" id="256" r:id="R054f1af5e9ec44b9"/>
    <p:sldId xmlns:r="http://schemas.openxmlformats.org/officeDocument/2006/relationships" id="257" r:id="Refb5e79eaf4c4485"/>
    <p:sldId xmlns:r="http://schemas.openxmlformats.org/officeDocument/2006/relationships" id="258" r:id="R1fc0ab3773ca4191"/>
    <p:sldId xmlns:r="http://schemas.openxmlformats.org/officeDocument/2006/relationships" id="259" r:id="R26162f5937d547d0"/>
    <p:sldId xmlns:r="http://schemas.openxmlformats.org/officeDocument/2006/relationships" id="260" r:id="R62308a1d41404c7c"/>
    <p:sldId xmlns:r="http://schemas.openxmlformats.org/officeDocument/2006/relationships" id="261" r:id="Rbbd9f16d79274068"/>
    <p:sldId xmlns:r="http://schemas.openxmlformats.org/officeDocument/2006/relationships" id="262" r:id="Radbf809742cc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92c8c7af447ce" /><Relationship Type="http://schemas.openxmlformats.org/officeDocument/2006/relationships/slide" Target="/ppt/slides/slide1.xml" Id="R054f1af5e9ec44b9" /><Relationship Type="http://schemas.openxmlformats.org/officeDocument/2006/relationships/slide" Target="/ppt/slides/slide2.xml" Id="Refb5e79eaf4c4485" /><Relationship Type="http://schemas.openxmlformats.org/officeDocument/2006/relationships/slide" Target="/ppt/slides/slide3.xml" Id="R1fc0ab3773ca4191" /><Relationship Type="http://schemas.openxmlformats.org/officeDocument/2006/relationships/slide" Target="/ppt/slides/slide4.xml" Id="R26162f5937d547d0" /><Relationship Type="http://schemas.openxmlformats.org/officeDocument/2006/relationships/slide" Target="/ppt/slides/slide5.xml" Id="R62308a1d41404c7c" /><Relationship Type="http://schemas.openxmlformats.org/officeDocument/2006/relationships/slide" Target="/ppt/slides/slide6.xml" Id="Rbbd9f16d79274068" /><Relationship Type="http://schemas.openxmlformats.org/officeDocument/2006/relationships/slide" Target="/ppt/slides/slide7.xml" Id="Radbf809742cc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c3752c5bb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0a4533cfd4a56" /><Relationship Type="http://schemas.openxmlformats.org/officeDocument/2006/relationships/theme" Target="/ppt/slideMasters/theme/theme1.xml" Id="Rb02f17108240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0a4533cfd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15e6cf80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b10bec0d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2ed19150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4e085721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c2b1d35a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06ededb3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3e039ccc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18 303 472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FLÅM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