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c0f300cbf540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480b821b9146cf"/>
  </p:sldMasterIdLst>
  <p:sldIdLst>
    <p:sldId xmlns:r="http://schemas.openxmlformats.org/officeDocument/2006/relationships" id="256" r:id="Re3619cc3cb7c4b7b"/>
    <p:sldId xmlns:r="http://schemas.openxmlformats.org/officeDocument/2006/relationships" id="257" r:id="R10a0542d62d14e6e"/>
    <p:sldId xmlns:r="http://schemas.openxmlformats.org/officeDocument/2006/relationships" id="258" r:id="R4adc0e144b0f4d36"/>
    <p:sldId xmlns:r="http://schemas.openxmlformats.org/officeDocument/2006/relationships" id="259" r:id="R25cf1343e440413c"/>
    <p:sldId xmlns:r="http://schemas.openxmlformats.org/officeDocument/2006/relationships" id="260" r:id="R0024973fe46b4d08"/>
    <p:sldId xmlns:r="http://schemas.openxmlformats.org/officeDocument/2006/relationships" id="261" r:id="R4e38f463a8d540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480b821b9146cf" /><Relationship Type="http://schemas.openxmlformats.org/officeDocument/2006/relationships/slide" Target="/ppt/slides/slide1.xml" Id="Re3619cc3cb7c4b7b" /><Relationship Type="http://schemas.openxmlformats.org/officeDocument/2006/relationships/slide" Target="/ppt/slides/slide2.xml" Id="R10a0542d62d14e6e" /><Relationship Type="http://schemas.openxmlformats.org/officeDocument/2006/relationships/slide" Target="/ppt/slides/slide3.xml" Id="R4adc0e144b0f4d36" /><Relationship Type="http://schemas.openxmlformats.org/officeDocument/2006/relationships/slide" Target="/ppt/slides/slide4.xml" Id="R25cf1343e440413c" /><Relationship Type="http://schemas.openxmlformats.org/officeDocument/2006/relationships/slide" Target="/ppt/slides/slide5.xml" Id="R0024973fe46b4d08" /><Relationship Type="http://schemas.openxmlformats.org/officeDocument/2006/relationships/slide" Target="/ppt/slides/slide6.xml" Id="R4e38f463a8d540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eef0b448d42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6285de70847f4" /><Relationship Type="http://schemas.openxmlformats.org/officeDocument/2006/relationships/theme" Target="/ppt/slideMasters/theme/theme1.xml" Id="R429107eeffd946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06285de70847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dca34565d40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df849c1424b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1c51c83ed48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fefc73ced40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9ec76cf1346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4ac84fbf84a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AURLAND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5743 Flåm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923 484 191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HOTELL AS</a:t>
            </a:r>
          </a:p>
        </p:txBody>
      </p:sp>
    </p:spTree>
  </p:cSld>
  <p:clrMapOvr>
    <a:masterClrMapping xmlns:a="http://schemas.openxmlformats.org/drawingml/2006/main"/>
  </p:clrMapOvr>
</p:sld>
</file>