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81001f5bf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a447646b04ec8"/>
  </p:sldMasterIdLst>
  <p:sldIdLst>
    <p:sldId xmlns:r="http://schemas.openxmlformats.org/officeDocument/2006/relationships" id="256" r:id="Rd502c6f398eb4d55"/>
    <p:sldId xmlns:r="http://schemas.openxmlformats.org/officeDocument/2006/relationships" id="257" r:id="Rda045952c2524d61"/>
    <p:sldId xmlns:r="http://schemas.openxmlformats.org/officeDocument/2006/relationships" id="258" r:id="Ra0a68a4fecc34114"/>
    <p:sldId xmlns:r="http://schemas.openxmlformats.org/officeDocument/2006/relationships" id="259" r:id="R8546a5b781d449a9"/>
    <p:sldId xmlns:r="http://schemas.openxmlformats.org/officeDocument/2006/relationships" id="260" r:id="R4b3178d9d38844c9"/>
    <p:sldId xmlns:r="http://schemas.openxmlformats.org/officeDocument/2006/relationships" id="261" r:id="Rcd8a11b678654867"/>
    <p:sldId xmlns:r="http://schemas.openxmlformats.org/officeDocument/2006/relationships" id="262" r:id="R4c674505fa39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a447646b04ec8" /><Relationship Type="http://schemas.openxmlformats.org/officeDocument/2006/relationships/slide" Target="/ppt/slides/slide1.xml" Id="Rd502c6f398eb4d55" /><Relationship Type="http://schemas.openxmlformats.org/officeDocument/2006/relationships/slide" Target="/ppt/slides/slide2.xml" Id="Rda045952c2524d61" /><Relationship Type="http://schemas.openxmlformats.org/officeDocument/2006/relationships/slide" Target="/ppt/slides/slide3.xml" Id="Ra0a68a4fecc34114" /><Relationship Type="http://schemas.openxmlformats.org/officeDocument/2006/relationships/slide" Target="/ppt/slides/slide4.xml" Id="R8546a5b781d449a9" /><Relationship Type="http://schemas.openxmlformats.org/officeDocument/2006/relationships/slide" Target="/ppt/slides/slide5.xml" Id="R4b3178d9d38844c9" /><Relationship Type="http://schemas.openxmlformats.org/officeDocument/2006/relationships/slide" Target="/ppt/slides/slide6.xml" Id="Rcd8a11b678654867" /><Relationship Type="http://schemas.openxmlformats.org/officeDocument/2006/relationships/slide" Target="/ppt/slides/slide7.xml" Id="R4c674505fa39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d42cb91dc4f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bf35c4424829" /><Relationship Type="http://schemas.openxmlformats.org/officeDocument/2006/relationships/theme" Target="/ppt/slideMasters/theme/theme1.xml" Id="Red76ab83ab63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5bf35c442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92ba29e6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806c815a4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cf9941af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29abb0ed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6b909fca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81694ffb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4aea406c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HAMJERN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HAMJERN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14 493 180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58 869 496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79 381 896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