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bb70ca394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1e0a94f5849d7"/>
  </p:sldMasterIdLst>
  <p:sldIdLst>
    <p:sldId xmlns:r="http://schemas.openxmlformats.org/officeDocument/2006/relationships" id="256" r:id="R7ba914c8df354eef"/>
    <p:sldId xmlns:r="http://schemas.openxmlformats.org/officeDocument/2006/relationships" id="257" r:id="Rb782b3ff2bca435d"/>
    <p:sldId xmlns:r="http://schemas.openxmlformats.org/officeDocument/2006/relationships" id="258" r:id="R6c778e54fca7489f"/>
    <p:sldId xmlns:r="http://schemas.openxmlformats.org/officeDocument/2006/relationships" id="259" r:id="Rad4539a41b18481a"/>
    <p:sldId xmlns:r="http://schemas.openxmlformats.org/officeDocument/2006/relationships" id="260" r:id="R546432dfd3904b33"/>
    <p:sldId xmlns:r="http://schemas.openxmlformats.org/officeDocument/2006/relationships" id="261" r:id="Rbe351c9b13b84f3e"/>
    <p:sldId xmlns:r="http://schemas.openxmlformats.org/officeDocument/2006/relationships" id="262" r:id="Rfdfe77589a35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e0a94f5849d7" /><Relationship Type="http://schemas.openxmlformats.org/officeDocument/2006/relationships/slide" Target="/ppt/slides/slide1.xml" Id="R7ba914c8df354eef" /><Relationship Type="http://schemas.openxmlformats.org/officeDocument/2006/relationships/slide" Target="/ppt/slides/slide2.xml" Id="Rb782b3ff2bca435d" /><Relationship Type="http://schemas.openxmlformats.org/officeDocument/2006/relationships/slide" Target="/ppt/slides/slide3.xml" Id="R6c778e54fca7489f" /><Relationship Type="http://schemas.openxmlformats.org/officeDocument/2006/relationships/slide" Target="/ppt/slides/slide4.xml" Id="Rad4539a41b18481a" /><Relationship Type="http://schemas.openxmlformats.org/officeDocument/2006/relationships/slide" Target="/ppt/slides/slide5.xml" Id="R546432dfd3904b33" /><Relationship Type="http://schemas.openxmlformats.org/officeDocument/2006/relationships/slide" Target="/ppt/slides/slide6.xml" Id="Rbe351c9b13b84f3e" /><Relationship Type="http://schemas.openxmlformats.org/officeDocument/2006/relationships/slide" Target="/ppt/slides/slide7.xml" Id="Rfdfe77589a35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6569aa154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91809cf94be1" /><Relationship Type="http://schemas.openxmlformats.org/officeDocument/2006/relationships/theme" Target="/ppt/slideMasters/theme/theme1.xml" Id="Ra6b6f3f13b7d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891809cf9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f067ba0ad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d2a34d30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be55b2c9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d6aa83d9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51f885e6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673a5101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5fb3ea808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