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bfa50f8ae247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a8735b093a4079"/>
  </p:sldMasterIdLst>
  <p:sldIdLst>
    <p:sldId xmlns:r="http://schemas.openxmlformats.org/officeDocument/2006/relationships" id="256" r:id="R5612c8975e254264"/>
    <p:sldId xmlns:r="http://schemas.openxmlformats.org/officeDocument/2006/relationships" id="257" r:id="R979aafb91133435c"/>
    <p:sldId xmlns:r="http://schemas.openxmlformats.org/officeDocument/2006/relationships" id="258" r:id="Rf29700fa0b7842d1"/>
    <p:sldId xmlns:r="http://schemas.openxmlformats.org/officeDocument/2006/relationships" id="259" r:id="R22fae73273224482"/>
    <p:sldId xmlns:r="http://schemas.openxmlformats.org/officeDocument/2006/relationships" id="260" r:id="Rf7f604a47d634823"/>
    <p:sldId xmlns:r="http://schemas.openxmlformats.org/officeDocument/2006/relationships" id="261" r:id="R8e2ddc6741c64aec"/>
    <p:sldId xmlns:r="http://schemas.openxmlformats.org/officeDocument/2006/relationships" id="262" r:id="Rd5e713aca60c44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8735b093a4079" /><Relationship Type="http://schemas.openxmlformats.org/officeDocument/2006/relationships/slide" Target="/ppt/slides/slide1.xml" Id="R5612c8975e254264" /><Relationship Type="http://schemas.openxmlformats.org/officeDocument/2006/relationships/slide" Target="/ppt/slides/slide2.xml" Id="R979aafb91133435c" /><Relationship Type="http://schemas.openxmlformats.org/officeDocument/2006/relationships/slide" Target="/ppt/slides/slide3.xml" Id="Rf29700fa0b7842d1" /><Relationship Type="http://schemas.openxmlformats.org/officeDocument/2006/relationships/slide" Target="/ppt/slides/slide4.xml" Id="R22fae73273224482" /><Relationship Type="http://schemas.openxmlformats.org/officeDocument/2006/relationships/slide" Target="/ppt/slides/slide5.xml" Id="Rf7f604a47d634823" /><Relationship Type="http://schemas.openxmlformats.org/officeDocument/2006/relationships/slide" Target="/ppt/slides/slide6.xml" Id="R8e2ddc6741c64aec" /><Relationship Type="http://schemas.openxmlformats.org/officeDocument/2006/relationships/slide" Target="/ppt/slides/slide7.xml" Id="Rd5e713aca60c44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7c775eca44d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a2fd0a04f4223" /><Relationship Type="http://schemas.openxmlformats.org/officeDocument/2006/relationships/theme" Target="/ppt/slideMasters/theme/theme1.xml" Id="R1366a38403d741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ba2fd0a04f42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87b97bb0a45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4c2b5c4a545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bdba6d90f44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9431b75054a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852272017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7fbce6f6046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3f1b96add44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FJELLROSE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FJELLROSE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11 783 260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71 160 882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71 361 853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VIOLA WENAAS MYRANN  –  99,2 %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WENAAS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Lillian Wenaas, Kvile, Bruasetvegen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923 479 163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FJELLROSE AS</a:t>
            </a:r>
          </a:p>
        </p:txBody>
      </p:sp>
    </p:spTree>
  </p:cSld>
  <p:clrMapOvr>
    <a:masterClrMapping xmlns:a="http://schemas.openxmlformats.org/drawingml/2006/main"/>
  </p:clrMapOvr>
</p:sld>
</file>