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6491db07a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78ee210ae4f1b"/>
  </p:sldMasterIdLst>
  <p:sldIdLst>
    <p:sldId xmlns:r="http://schemas.openxmlformats.org/officeDocument/2006/relationships" id="256" r:id="Rc6dee94c5d574290"/>
    <p:sldId xmlns:r="http://schemas.openxmlformats.org/officeDocument/2006/relationships" id="257" r:id="Rb7e06e9348394b25"/>
    <p:sldId xmlns:r="http://schemas.openxmlformats.org/officeDocument/2006/relationships" id="258" r:id="R57248442957b4207"/>
    <p:sldId xmlns:r="http://schemas.openxmlformats.org/officeDocument/2006/relationships" id="259" r:id="Rc7fb29a1472a47f8"/>
    <p:sldId xmlns:r="http://schemas.openxmlformats.org/officeDocument/2006/relationships" id="260" r:id="Rb8abf8750978491e"/>
    <p:sldId xmlns:r="http://schemas.openxmlformats.org/officeDocument/2006/relationships" id="261" r:id="Rd4104507a1c541f5"/>
    <p:sldId xmlns:r="http://schemas.openxmlformats.org/officeDocument/2006/relationships" id="262" r:id="R754f18a2075d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78ee210ae4f1b" /><Relationship Type="http://schemas.openxmlformats.org/officeDocument/2006/relationships/slide" Target="/ppt/slides/slide1.xml" Id="Rc6dee94c5d574290" /><Relationship Type="http://schemas.openxmlformats.org/officeDocument/2006/relationships/slide" Target="/ppt/slides/slide2.xml" Id="Rb7e06e9348394b25" /><Relationship Type="http://schemas.openxmlformats.org/officeDocument/2006/relationships/slide" Target="/ppt/slides/slide3.xml" Id="R57248442957b4207" /><Relationship Type="http://schemas.openxmlformats.org/officeDocument/2006/relationships/slide" Target="/ppt/slides/slide4.xml" Id="Rc7fb29a1472a47f8" /><Relationship Type="http://schemas.openxmlformats.org/officeDocument/2006/relationships/slide" Target="/ppt/slides/slide5.xml" Id="Rb8abf8750978491e" /><Relationship Type="http://schemas.openxmlformats.org/officeDocument/2006/relationships/slide" Target="/ppt/slides/slide6.xml" Id="Rd4104507a1c541f5" /><Relationship Type="http://schemas.openxmlformats.org/officeDocument/2006/relationships/slide" Target="/ppt/slides/slide7.xml" Id="R754f18a2075d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6a75ef867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ec5a1c95a4ebb" /><Relationship Type="http://schemas.openxmlformats.org/officeDocument/2006/relationships/theme" Target="/ppt/slideMasters/theme/theme1.xml" Id="Re74f99f4551c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ec5a1c95a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09a9a3dda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7d58d25d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ed880e9a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c9bc2497141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90eab31be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dadac226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7097a6bf1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SCHMIDT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ELISABETH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LASSE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Brandvoldgata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923 436 936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SCHMIDT INVEST AS</a:t>
            </a:r>
          </a:p>
        </p:txBody>
      </p:sp>
    </p:spTree>
  </p:cSld>
  <p:clrMapOvr>
    <a:masterClrMapping xmlns:a="http://schemas.openxmlformats.org/drawingml/2006/main"/>
  </p:clrMapOvr>
</p:sld>
</file>