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b3eeda1b9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10815d8b864908"/>
  </p:sldMasterIdLst>
  <p:sldIdLst>
    <p:sldId xmlns:r="http://schemas.openxmlformats.org/officeDocument/2006/relationships" id="256" r:id="R3fb94a8c50fe415e"/>
    <p:sldId xmlns:r="http://schemas.openxmlformats.org/officeDocument/2006/relationships" id="257" r:id="Rfdec6eba84044aed"/>
    <p:sldId xmlns:r="http://schemas.openxmlformats.org/officeDocument/2006/relationships" id="258" r:id="Rbce762083c7146a4"/>
    <p:sldId xmlns:r="http://schemas.openxmlformats.org/officeDocument/2006/relationships" id="259" r:id="Rf3c900de65f84b8e"/>
    <p:sldId xmlns:r="http://schemas.openxmlformats.org/officeDocument/2006/relationships" id="260" r:id="Re068a3ce4cf040c7"/>
    <p:sldId xmlns:r="http://schemas.openxmlformats.org/officeDocument/2006/relationships" id="261" r:id="R78d27513e33d4cc2"/>
    <p:sldId xmlns:r="http://schemas.openxmlformats.org/officeDocument/2006/relationships" id="262" r:id="R86eef4508e9d41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0815d8b864908" /><Relationship Type="http://schemas.openxmlformats.org/officeDocument/2006/relationships/slide" Target="/ppt/slides/slide1.xml" Id="R3fb94a8c50fe415e" /><Relationship Type="http://schemas.openxmlformats.org/officeDocument/2006/relationships/slide" Target="/ppt/slides/slide2.xml" Id="Rfdec6eba84044aed" /><Relationship Type="http://schemas.openxmlformats.org/officeDocument/2006/relationships/slide" Target="/ppt/slides/slide3.xml" Id="Rbce762083c7146a4" /><Relationship Type="http://schemas.openxmlformats.org/officeDocument/2006/relationships/slide" Target="/ppt/slides/slide4.xml" Id="Rf3c900de65f84b8e" /><Relationship Type="http://schemas.openxmlformats.org/officeDocument/2006/relationships/slide" Target="/ppt/slides/slide5.xml" Id="Re068a3ce4cf040c7" /><Relationship Type="http://schemas.openxmlformats.org/officeDocument/2006/relationships/slide" Target="/ppt/slides/slide6.xml" Id="R78d27513e33d4cc2" /><Relationship Type="http://schemas.openxmlformats.org/officeDocument/2006/relationships/slide" Target="/ppt/slides/slide7.xml" Id="R86eef4508e9d41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2bcee6d56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9cee496bf4570" /><Relationship Type="http://schemas.openxmlformats.org/officeDocument/2006/relationships/theme" Target="/ppt/slideMasters/theme/theme1.xml" Id="Redfb2852bcf74b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a9cee496bf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3ef7f783048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d019c9f8f41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19d1f82d84a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1ab98e6f94b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40d8494a540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c74b8956348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cc3e2df4d4f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BERNHARD ROSTAD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ROSTAD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ROSTAD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ROSTAD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ROSTAD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ROSTAD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748 747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ROSTAD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BERNHARD ROSTAD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ROSTAD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Bernhard Rostad, Neuberggata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923 430 776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ROSTAD AS</a:t>
            </a:r>
          </a:p>
        </p:txBody>
      </p:sp>
    </p:spTree>
  </p:cSld>
  <p:clrMapOvr>
    <a:masterClrMapping xmlns:a="http://schemas.openxmlformats.org/drawingml/2006/main"/>
  </p:clrMapOvr>
</p:sld>
</file>