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8388ccb4c943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0726409ca340d8"/>
  </p:sldMasterIdLst>
  <p:sldIdLst>
    <p:sldId xmlns:r="http://schemas.openxmlformats.org/officeDocument/2006/relationships" id="256" r:id="R3532baa52d2f4038"/>
    <p:sldId xmlns:r="http://schemas.openxmlformats.org/officeDocument/2006/relationships" id="257" r:id="R8b9b834a029e4f4a"/>
    <p:sldId xmlns:r="http://schemas.openxmlformats.org/officeDocument/2006/relationships" id="258" r:id="Rac0bd41c3eab4138"/>
    <p:sldId xmlns:r="http://schemas.openxmlformats.org/officeDocument/2006/relationships" id="259" r:id="Rceaa287736dc4690"/>
    <p:sldId xmlns:r="http://schemas.openxmlformats.org/officeDocument/2006/relationships" id="260" r:id="R9e6e6c8cb62e43b2"/>
    <p:sldId xmlns:r="http://schemas.openxmlformats.org/officeDocument/2006/relationships" id="261" r:id="Rf9f4bd95516441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0726409ca340d8" /><Relationship Type="http://schemas.openxmlformats.org/officeDocument/2006/relationships/slide" Target="/ppt/slides/slide1.xml" Id="R3532baa52d2f4038" /><Relationship Type="http://schemas.openxmlformats.org/officeDocument/2006/relationships/slide" Target="/ppt/slides/slide2.xml" Id="R8b9b834a029e4f4a" /><Relationship Type="http://schemas.openxmlformats.org/officeDocument/2006/relationships/slide" Target="/ppt/slides/slide3.xml" Id="Rac0bd41c3eab4138" /><Relationship Type="http://schemas.openxmlformats.org/officeDocument/2006/relationships/slide" Target="/ppt/slides/slide4.xml" Id="Rceaa287736dc4690" /><Relationship Type="http://schemas.openxmlformats.org/officeDocument/2006/relationships/slide" Target="/ppt/slides/slide5.xml" Id="R9e6e6c8cb62e43b2" /><Relationship Type="http://schemas.openxmlformats.org/officeDocument/2006/relationships/slide" Target="/ppt/slides/slide6.xml" Id="Rf9f4bd95516441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e4afa806d944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f4c1cd8b140a2" /><Relationship Type="http://schemas.openxmlformats.org/officeDocument/2006/relationships/theme" Target="/ppt/slideMasters/theme/theme1.xml" Id="Rd675f20b1b364a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8f4c1cd8b140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babac0b9d4e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e592d8c9141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e15ffb24e46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5418c145e42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c2e7c912d40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b914cf67a40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BRILLIANT INVESTING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BRILLIANT INVESTING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BRILLIANT INVESTING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BRILLIANT INVESTING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BRILLIANT INVESTING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BRILLIANT INVESTING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Roald Amundsens gate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8624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lars.kverneng@outlook.com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923 424 784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BRILLIANT INVESTING AS</a:t>
            </a:r>
          </a:p>
        </p:txBody>
      </p:sp>
    </p:spTree>
  </p:cSld>
  <p:clrMapOvr>
    <a:masterClrMapping xmlns:a="http://schemas.openxmlformats.org/drawingml/2006/main"/>
  </p:clrMapOvr>
</p:sld>
</file>