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b89b0a2f40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7db16bcb024c84"/>
  </p:sldMasterIdLst>
  <p:sldIdLst>
    <p:sldId xmlns:r="http://schemas.openxmlformats.org/officeDocument/2006/relationships" id="256" r:id="R0b77c4771b924653"/>
    <p:sldId xmlns:r="http://schemas.openxmlformats.org/officeDocument/2006/relationships" id="257" r:id="R7223c2542962421f"/>
    <p:sldId xmlns:r="http://schemas.openxmlformats.org/officeDocument/2006/relationships" id="258" r:id="Rd5164d33002a46d1"/>
    <p:sldId xmlns:r="http://schemas.openxmlformats.org/officeDocument/2006/relationships" id="259" r:id="R4cf4eb10716d4c9c"/>
    <p:sldId xmlns:r="http://schemas.openxmlformats.org/officeDocument/2006/relationships" id="260" r:id="R4c7528a309834893"/>
    <p:sldId xmlns:r="http://schemas.openxmlformats.org/officeDocument/2006/relationships" id="261" r:id="Ra528f7ba8f144665"/>
    <p:sldId xmlns:r="http://schemas.openxmlformats.org/officeDocument/2006/relationships" id="262" r:id="R9df8c5e2611e4c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7db16bcb024c84" /><Relationship Type="http://schemas.openxmlformats.org/officeDocument/2006/relationships/slide" Target="/ppt/slides/slide1.xml" Id="R0b77c4771b924653" /><Relationship Type="http://schemas.openxmlformats.org/officeDocument/2006/relationships/slide" Target="/ppt/slides/slide2.xml" Id="R7223c2542962421f" /><Relationship Type="http://schemas.openxmlformats.org/officeDocument/2006/relationships/slide" Target="/ppt/slides/slide3.xml" Id="Rd5164d33002a46d1" /><Relationship Type="http://schemas.openxmlformats.org/officeDocument/2006/relationships/slide" Target="/ppt/slides/slide4.xml" Id="R4cf4eb10716d4c9c" /><Relationship Type="http://schemas.openxmlformats.org/officeDocument/2006/relationships/slide" Target="/ppt/slides/slide5.xml" Id="R4c7528a309834893" /><Relationship Type="http://schemas.openxmlformats.org/officeDocument/2006/relationships/slide" Target="/ppt/slides/slide6.xml" Id="Ra528f7ba8f144665" /><Relationship Type="http://schemas.openxmlformats.org/officeDocument/2006/relationships/slide" Target="/ppt/slides/slide7.xml" Id="R9df8c5e2611e4c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dc0a4bc6a4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a57d7ed124328" /><Relationship Type="http://schemas.openxmlformats.org/officeDocument/2006/relationships/theme" Target="/ppt/slideMasters/theme/theme1.xml" Id="R45c73a28af2a4e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8a57d7ed12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6b8ba8e854e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6a6e99ca644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46e89502946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0a73b970d49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010a3f5264a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6ec50341642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977c4a25e42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3 972 247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17 653 834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19 178 237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LØBERG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923 401 830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