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5881fe2af34a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a06d26beca4cee"/>
  </p:sldMasterIdLst>
  <p:sldIdLst>
    <p:sldId xmlns:r="http://schemas.openxmlformats.org/officeDocument/2006/relationships" id="256" r:id="R1029ad78a45d4f43"/>
    <p:sldId xmlns:r="http://schemas.openxmlformats.org/officeDocument/2006/relationships" id="257" r:id="Rca8825c18a254c41"/>
    <p:sldId xmlns:r="http://schemas.openxmlformats.org/officeDocument/2006/relationships" id="258" r:id="Rbb507423aea049d9"/>
    <p:sldId xmlns:r="http://schemas.openxmlformats.org/officeDocument/2006/relationships" id="259" r:id="R75c7649ae62547ea"/>
    <p:sldId xmlns:r="http://schemas.openxmlformats.org/officeDocument/2006/relationships" id="260" r:id="R43c598975e774f56"/>
    <p:sldId xmlns:r="http://schemas.openxmlformats.org/officeDocument/2006/relationships" id="261" r:id="R67253a232688425e"/>
    <p:sldId xmlns:r="http://schemas.openxmlformats.org/officeDocument/2006/relationships" id="262" r:id="Re884eb8c06e848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a06d26beca4cee" /><Relationship Type="http://schemas.openxmlformats.org/officeDocument/2006/relationships/slide" Target="/ppt/slides/slide1.xml" Id="R1029ad78a45d4f43" /><Relationship Type="http://schemas.openxmlformats.org/officeDocument/2006/relationships/slide" Target="/ppt/slides/slide2.xml" Id="Rca8825c18a254c41" /><Relationship Type="http://schemas.openxmlformats.org/officeDocument/2006/relationships/slide" Target="/ppt/slides/slide3.xml" Id="Rbb507423aea049d9" /><Relationship Type="http://schemas.openxmlformats.org/officeDocument/2006/relationships/slide" Target="/ppt/slides/slide4.xml" Id="R75c7649ae62547ea" /><Relationship Type="http://schemas.openxmlformats.org/officeDocument/2006/relationships/slide" Target="/ppt/slides/slide5.xml" Id="R43c598975e774f56" /><Relationship Type="http://schemas.openxmlformats.org/officeDocument/2006/relationships/slide" Target="/ppt/slides/slide6.xml" Id="R67253a232688425e" /><Relationship Type="http://schemas.openxmlformats.org/officeDocument/2006/relationships/slide" Target="/ppt/slides/slide7.xml" Id="Re884eb8c06e848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4c8ace88f4e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583e7a0bb4a53" /><Relationship Type="http://schemas.openxmlformats.org/officeDocument/2006/relationships/theme" Target="/ppt/slideMasters/theme/theme1.xml" Id="Re51d8f24bb154b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3583e7a0bb4a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9ebfa512f46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d80b3933b48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b9ee5b1fb46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3e98415e44f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901ceb65345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203710c0f40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371f1dcc44a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ENTREPRENØREN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ENTREPRENØREN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2 524 378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1 244 006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ANDREAS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Remi Andreas Larsen, Linneaveien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923 399 062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ENTREPRENØREN AS</a:t>
            </a:r>
          </a:p>
        </p:txBody>
      </p:sp>
    </p:spTree>
  </p:cSld>
  <p:clrMapOvr>
    <a:masterClrMapping xmlns:a="http://schemas.openxmlformats.org/drawingml/2006/main"/>
  </p:clrMapOvr>
</p:sld>
</file>