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be5be03a4a4f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1a78fdff2148f9"/>
  </p:sldMasterIdLst>
  <p:sldIdLst>
    <p:sldId xmlns:r="http://schemas.openxmlformats.org/officeDocument/2006/relationships" id="256" r:id="R2319a72e29654151"/>
    <p:sldId xmlns:r="http://schemas.openxmlformats.org/officeDocument/2006/relationships" id="257" r:id="Ra417a2adc2684588"/>
    <p:sldId xmlns:r="http://schemas.openxmlformats.org/officeDocument/2006/relationships" id="258" r:id="R453f7c86ac4048c3"/>
    <p:sldId xmlns:r="http://schemas.openxmlformats.org/officeDocument/2006/relationships" id="259" r:id="Rc27b7b1dfc9f4eca"/>
    <p:sldId xmlns:r="http://schemas.openxmlformats.org/officeDocument/2006/relationships" id="260" r:id="R26e3f5c4f791457d"/>
    <p:sldId xmlns:r="http://schemas.openxmlformats.org/officeDocument/2006/relationships" id="261" r:id="Rb262c60bc7b84697"/>
    <p:sldId xmlns:r="http://schemas.openxmlformats.org/officeDocument/2006/relationships" id="262" r:id="R9571496ab4ed4a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a78fdff2148f9" /><Relationship Type="http://schemas.openxmlformats.org/officeDocument/2006/relationships/slide" Target="/ppt/slides/slide1.xml" Id="R2319a72e29654151" /><Relationship Type="http://schemas.openxmlformats.org/officeDocument/2006/relationships/slide" Target="/ppt/slides/slide2.xml" Id="Ra417a2adc2684588" /><Relationship Type="http://schemas.openxmlformats.org/officeDocument/2006/relationships/slide" Target="/ppt/slides/slide3.xml" Id="R453f7c86ac4048c3" /><Relationship Type="http://schemas.openxmlformats.org/officeDocument/2006/relationships/slide" Target="/ppt/slides/slide4.xml" Id="Rc27b7b1dfc9f4eca" /><Relationship Type="http://schemas.openxmlformats.org/officeDocument/2006/relationships/slide" Target="/ppt/slides/slide5.xml" Id="R26e3f5c4f791457d" /><Relationship Type="http://schemas.openxmlformats.org/officeDocument/2006/relationships/slide" Target="/ppt/slides/slide6.xml" Id="Rb262c60bc7b84697" /><Relationship Type="http://schemas.openxmlformats.org/officeDocument/2006/relationships/slide" Target="/ppt/slides/slide7.xml" Id="R9571496ab4ed4a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715f3bf8746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9d65a92834c5d" /><Relationship Type="http://schemas.openxmlformats.org/officeDocument/2006/relationships/theme" Target="/ppt/slideMasters/theme/theme1.xml" Id="R1215c81fca564b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59d65a92834c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38532cdb84a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a90181d1c49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4b8a9e94c4d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8acb031b04b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444128c4b4f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44e1d4ce242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43ffcae1a48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AMATIQA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AMATIQA AS ble etablert [år] og holder til i Nesoddtangen.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761 050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−996 036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421 462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8 761 901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9 793 752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JAKOB AASTERUD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Utsiktsvei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1450 Nesoddtangen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923 390 839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