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6e7948d4994d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10cc1a445a400b"/>
  </p:sldMasterIdLst>
  <p:sldIdLst>
    <p:sldId xmlns:r="http://schemas.openxmlformats.org/officeDocument/2006/relationships" id="256" r:id="R4bc39725b4ad4344"/>
    <p:sldId xmlns:r="http://schemas.openxmlformats.org/officeDocument/2006/relationships" id="257" r:id="R4470b1d1ab264930"/>
    <p:sldId xmlns:r="http://schemas.openxmlformats.org/officeDocument/2006/relationships" id="258" r:id="R921a7d940e514de8"/>
    <p:sldId xmlns:r="http://schemas.openxmlformats.org/officeDocument/2006/relationships" id="259" r:id="Rb26c1c2e0d1a4d3a"/>
    <p:sldId xmlns:r="http://schemas.openxmlformats.org/officeDocument/2006/relationships" id="260" r:id="R0f1edafb597e41fb"/>
    <p:sldId xmlns:r="http://schemas.openxmlformats.org/officeDocument/2006/relationships" id="261" r:id="R636d85e265b84a63"/>
    <p:sldId xmlns:r="http://schemas.openxmlformats.org/officeDocument/2006/relationships" id="262" r:id="R91897a373f754f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10cc1a445a400b" /><Relationship Type="http://schemas.openxmlformats.org/officeDocument/2006/relationships/slide" Target="/ppt/slides/slide1.xml" Id="R4bc39725b4ad4344" /><Relationship Type="http://schemas.openxmlformats.org/officeDocument/2006/relationships/slide" Target="/ppt/slides/slide2.xml" Id="R4470b1d1ab264930" /><Relationship Type="http://schemas.openxmlformats.org/officeDocument/2006/relationships/slide" Target="/ppt/slides/slide3.xml" Id="R921a7d940e514de8" /><Relationship Type="http://schemas.openxmlformats.org/officeDocument/2006/relationships/slide" Target="/ppt/slides/slide4.xml" Id="Rb26c1c2e0d1a4d3a" /><Relationship Type="http://schemas.openxmlformats.org/officeDocument/2006/relationships/slide" Target="/ppt/slides/slide5.xml" Id="R0f1edafb597e41fb" /><Relationship Type="http://schemas.openxmlformats.org/officeDocument/2006/relationships/slide" Target="/ppt/slides/slide6.xml" Id="R636d85e265b84a63" /><Relationship Type="http://schemas.openxmlformats.org/officeDocument/2006/relationships/slide" Target="/ppt/slides/slide7.xml" Id="R91897a373f754f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5c0aeb67847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b7c8224734cf1" /><Relationship Type="http://schemas.openxmlformats.org/officeDocument/2006/relationships/theme" Target="/ppt/slideMasters/theme/theme1.xml" Id="Rcf584f68e3464c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5b7c8224734c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d84fcd9d841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f023bedeb48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05d3e647a4a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571d6a76749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fdfb3210d4d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bb979e0794e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cd5e2cea0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JFM SPORTS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JFM SPORTS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367 333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 JR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UNNA GOHAS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FJOMP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Eikelundveien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923 381 821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