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5bcbb32ce342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4111b414bd4b88"/>
  </p:sldMasterIdLst>
  <p:sldIdLst>
    <p:sldId xmlns:r="http://schemas.openxmlformats.org/officeDocument/2006/relationships" id="256" r:id="R4db6d90d328d4e46"/>
    <p:sldId xmlns:r="http://schemas.openxmlformats.org/officeDocument/2006/relationships" id="257" r:id="R5ec2eafb67ec4af3"/>
    <p:sldId xmlns:r="http://schemas.openxmlformats.org/officeDocument/2006/relationships" id="258" r:id="R7caa089687034bb0"/>
    <p:sldId xmlns:r="http://schemas.openxmlformats.org/officeDocument/2006/relationships" id="259" r:id="R0960fd22b11d43cf"/>
    <p:sldId xmlns:r="http://schemas.openxmlformats.org/officeDocument/2006/relationships" id="260" r:id="R63b6096ba7224c8b"/>
    <p:sldId xmlns:r="http://schemas.openxmlformats.org/officeDocument/2006/relationships" id="261" r:id="Rabb8d300aa48408c"/>
    <p:sldId xmlns:r="http://schemas.openxmlformats.org/officeDocument/2006/relationships" id="262" r:id="Rb6d128ed9da641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4111b414bd4b88" /><Relationship Type="http://schemas.openxmlformats.org/officeDocument/2006/relationships/slide" Target="/ppt/slides/slide1.xml" Id="R4db6d90d328d4e46" /><Relationship Type="http://schemas.openxmlformats.org/officeDocument/2006/relationships/slide" Target="/ppt/slides/slide2.xml" Id="R5ec2eafb67ec4af3" /><Relationship Type="http://schemas.openxmlformats.org/officeDocument/2006/relationships/slide" Target="/ppt/slides/slide3.xml" Id="R7caa089687034bb0" /><Relationship Type="http://schemas.openxmlformats.org/officeDocument/2006/relationships/slide" Target="/ppt/slides/slide4.xml" Id="R0960fd22b11d43cf" /><Relationship Type="http://schemas.openxmlformats.org/officeDocument/2006/relationships/slide" Target="/ppt/slides/slide5.xml" Id="R63b6096ba7224c8b" /><Relationship Type="http://schemas.openxmlformats.org/officeDocument/2006/relationships/slide" Target="/ppt/slides/slide6.xml" Id="Rabb8d300aa48408c" /><Relationship Type="http://schemas.openxmlformats.org/officeDocument/2006/relationships/slide" Target="/ppt/slides/slide7.xml" Id="Rb6d128ed9da641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f453a883045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dad2e217e45aa" /><Relationship Type="http://schemas.openxmlformats.org/officeDocument/2006/relationships/theme" Target="/ppt/slideMasters/theme/theme1.xml" Id="Reffbcd1a01bd4d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fdad2e217e45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287644a3e4a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1bc9210394a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6ac70ee5c48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aba9260554f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d4be78ebd42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42189ee5c45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80f62c72b45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ABORR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ABORR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1 457 798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5 755 696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5 795 344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ANDERS DISCHLER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Børresen, Brattveien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923 379 738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