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1c2d026e9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39ec5c8ca48f0"/>
  </p:sldMasterIdLst>
  <p:sldIdLst>
    <p:sldId xmlns:r="http://schemas.openxmlformats.org/officeDocument/2006/relationships" id="256" r:id="R72abb96ca26747c6"/>
    <p:sldId xmlns:r="http://schemas.openxmlformats.org/officeDocument/2006/relationships" id="257" r:id="R378b3eab881f42c1"/>
    <p:sldId xmlns:r="http://schemas.openxmlformats.org/officeDocument/2006/relationships" id="258" r:id="Rc5b3927a1b4d4529"/>
    <p:sldId xmlns:r="http://schemas.openxmlformats.org/officeDocument/2006/relationships" id="259" r:id="R9c7e0f04411a41d9"/>
    <p:sldId xmlns:r="http://schemas.openxmlformats.org/officeDocument/2006/relationships" id="260" r:id="R7bc259b6edcd455f"/>
    <p:sldId xmlns:r="http://schemas.openxmlformats.org/officeDocument/2006/relationships" id="261" r:id="R667e8ef0e31745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39ec5c8ca48f0" /><Relationship Type="http://schemas.openxmlformats.org/officeDocument/2006/relationships/slide" Target="/ppt/slides/slide1.xml" Id="R72abb96ca26747c6" /><Relationship Type="http://schemas.openxmlformats.org/officeDocument/2006/relationships/slide" Target="/ppt/slides/slide2.xml" Id="R378b3eab881f42c1" /><Relationship Type="http://schemas.openxmlformats.org/officeDocument/2006/relationships/slide" Target="/ppt/slides/slide3.xml" Id="Rc5b3927a1b4d4529" /><Relationship Type="http://schemas.openxmlformats.org/officeDocument/2006/relationships/slide" Target="/ppt/slides/slide4.xml" Id="R9c7e0f04411a41d9" /><Relationship Type="http://schemas.openxmlformats.org/officeDocument/2006/relationships/slide" Target="/ppt/slides/slide5.xml" Id="R7bc259b6edcd455f" /><Relationship Type="http://schemas.openxmlformats.org/officeDocument/2006/relationships/slide" Target="/ppt/slides/slide6.xml" Id="R667e8ef0e31745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11b8685d7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0d6737d3d40c3" /><Relationship Type="http://schemas.openxmlformats.org/officeDocument/2006/relationships/theme" Target="/ppt/slideMasters/theme/theme1.xml" Id="R6c5e88675ef1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0d6737d3d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8f67a95ee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f487900be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d4960c4bc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239b34207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ee07504ab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559ca2d5a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ABORR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Børresen, Brattveien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923 379 738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