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7d2b7f14ef46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8cfc944fd04a01"/>
  </p:sldMasterIdLst>
  <p:sldIdLst>
    <p:sldId xmlns:r="http://schemas.openxmlformats.org/officeDocument/2006/relationships" id="256" r:id="R4a3e441c18bd4763"/>
    <p:sldId xmlns:r="http://schemas.openxmlformats.org/officeDocument/2006/relationships" id="257" r:id="R34f1b2105f964cbf"/>
    <p:sldId xmlns:r="http://schemas.openxmlformats.org/officeDocument/2006/relationships" id="258" r:id="R4b6ac8998d5846d8"/>
    <p:sldId xmlns:r="http://schemas.openxmlformats.org/officeDocument/2006/relationships" id="259" r:id="R3b3f0aeb373d41a0"/>
    <p:sldId xmlns:r="http://schemas.openxmlformats.org/officeDocument/2006/relationships" id="260" r:id="R1c20a611a3394b6a"/>
    <p:sldId xmlns:r="http://schemas.openxmlformats.org/officeDocument/2006/relationships" id="261" r:id="Rc6dcdf8c11aa451a"/>
    <p:sldId xmlns:r="http://schemas.openxmlformats.org/officeDocument/2006/relationships" id="262" r:id="Rb256ea53a78545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8cfc944fd04a01" /><Relationship Type="http://schemas.openxmlformats.org/officeDocument/2006/relationships/slide" Target="/ppt/slides/slide1.xml" Id="R4a3e441c18bd4763" /><Relationship Type="http://schemas.openxmlformats.org/officeDocument/2006/relationships/slide" Target="/ppt/slides/slide2.xml" Id="R34f1b2105f964cbf" /><Relationship Type="http://schemas.openxmlformats.org/officeDocument/2006/relationships/slide" Target="/ppt/slides/slide3.xml" Id="R4b6ac8998d5846d8" /><Relationship Type="http://schemas.openxmlformats.org/officeDocument/2006/relationships/slide" Target="/ppt/slides/slide4.xml" Id="R3b3f0aeb373d41a0" /><Relationship Type="http://schemas.openxmlformats.org/officeDocument/2006/relationships/slide" Target="/ppt/slides/slide5.xml" Id="R1c20a611a3394b6a" /><Relationship Type="http://schemas.openxmlformats.org/officeDocument/2006/relationships/slide" Target="/ppt/slides/slide6.xml" Id="Rc6dcdf8c11aa451a" /><Relationship Type="http://schemas.openxmlformats.org/officeDocument/2006/relationships/slide" Target="/ppt/slides/slide7.xml" Id="Rb256ea53a78545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b1438f9a4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37b623e52446b" /><Relationship Type="http://schemas.openxmlformats.org/officeDocument/2006/relationships/theme" Target="/ppt/slideMasters/theme/theme1.xml" Id="R46b798c5fd64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937b623e52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d7356f174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9ba82239c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dbef8ebbf4e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70704fc994e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86d752399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df170703541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5927b1989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COMMENDATIO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COMMENDATIO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370 927 971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1 004 577 411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1 004 577 411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 CAPITAL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923 358 439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COMMENDATIO AS</a:t>
            </a:r>
          </a:p>
        </p:txBody>
      </p:sp>
    </p:spTree>
  </p:cSld>
  <p:clrMapOvr>
    <a:masterClrMapping xmlns:a="http://schemas.openxmlformats.org/drawingml/2006/main"/>
  </p:clrMapOvr>
</p:sld>
</file>