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1a7480f67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bf57fc7d74254"/>
  </p:sldMasterIdLst>
  <p:sldIdLst>
    <p:sldId xmlns:r="http://schemas.openxmlformats.org/officeDocument/2006/relationships" id="256" r:id="R7bfa182d58294f2a"/>
    <p:sldId xmlns:r="http://schemas.openxmlformats.org/officeDocument/2006/relationships" id="257" r:id="R624b2d1cf55c44ad"/>
    <p:sldId xmlns:r="http://schemas.openxmlformats.org/officeDocument/2006/relationships" id="258" r:id="R5d1b7e7b3431408e"/>
    <p:sldId xmlns:r="http://schemas.openxmlformats.org/officeDocument/2006/relationships" id="259" r:id="R2fcf939984f34121"/>
    <p:sldId xmlns:r="http://schemas.openxmlformats.org/officeDocument/2006/relationships" id="260" r:id="R6a0acd7745e24eef"/>
    <p:sldId xmlns:r="http://schemas.openxmlformats.org/officeDocument/2006/relationships" id="261" r:id="R46fa8888d0e94509"/>
    <p:sldId xmlns:r="http://schemas.openxmlformats.org/officeDocument/2006/relationships" id="262" r:id="Rb1f08f80de74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bf57fc7d74254" /><Relationship Type="http://schemas.openxmlformats.org/officeDocument/2006/relationships/slide" Target="/ppt/slides/slide1.xml" Id="R7bfa182d58294f2a" /><Relationship Type="http://schemas.openxmlformats.org/officeDocument/2006/relationships/slide" Target="/ppt/slides/slide2.xml" Id="R624b2d1cf55c44ad" /><Relationship Type="http://schemas.openxmlformats.org/officeDocument/2006/relationships/slide" Target="/ppt/slides/slide3.xml" Id="R5d1b7e7b3431408e" /><Relationship Type="http://schemas.openxmlformats.org/officeDocument/2006/relationships/slide" Target="/ppt/slides/slide4.xml" Id="R2fcf939984f34121" /><Relationship Type="http://schemas.openxmlformats.org/officeDocument/2006/relationships/slide" Target="/ppt/slides/slide5.xml" Id="R6a0acd7745e24eef" /><Relationship Type="http://schemas.openxmlformats.org/officeDocument/2006/relationships/slide" Target="/ppt/slides/slide6.xml" Id="R46fa8888d0e94509" /><Relationship Type="http://schemas.openxmlformats.org/officeDocument/2006/relationships/slide" Target="/ppt/slides/slide7.xml" Id="Rb1f08f80de74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11a1bdcba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ff7a1cf349e5" /><Relationship Type="http://schemas.openxmlformats.org/officeDocument/2006/relationships/theme" Target="/ppt/slideMasters/theme/theme1.xml" Id="R9add691589e6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dff7a1cf3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d0293abe9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9b76cdb1b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86a70e8e4d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62141004340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bb738b3d8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4288da8b04d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569c6e6c1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KRISTINA 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GLASTAD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25 930 915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REE GLASTAD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Mogens Thorsens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923 348 565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