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290710680d45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278a7f2e3241b7"/>
  </p:sldMasterIdLst>
  <p:sldIdLst>
    <p:sldId xmlns:r="http://schemas.openxmlformats.org/officeDocument/2006/relationships" id="256" r:id="R01d0899f728640ab"/>
    <p:sldId xmlns:r="http://schemas.openxmlformats.org/officeDocument/2006/relationships" id="257" r:id="R65bacefc11d54f68"/>
    <p:sldId xmlns:r="http://schemas.openxmlformats.org/officeDocument/2006/relationships" id="258" r:id="R8e48db294a0645a2"/>
    <p:sldId xmlns:r="http://schemas.openxmlformats.org/officeDocument/2006/relationships" id="259" r:id="R6e631c44056d4a9f"/>
    <p:sldId xmlns:r="http://schemas.openxmlformats.org/officeDocument/2006/relationships" id="260" r:id="Rcf3c43cc8ebb47d7"/>
    <p:sldId xmlns:r="http://schemas.openxmlformats.org/officeDocument/2006/relationships" id="261" r:id="Raaa6615bdcdd4562"/>
    <p:sldId xmlns:r="http://schemas.openxmlformats.org/officeDocument/2006/relationships" id="262" r:id="Rff9c2a3e8d8e41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278a7f2e3241b7" /><Relationship Type="http://schemas.openxmlformats.org/officeDocument/2006/relationships/slide" Target="/ppt/slides/slide1.xml" Id="R01d0899f728640ab" /><Relationship Type="http://schemas.openxmlformats.org/officeDocument/2006/relationships/slide" Target="/ppt/slides/slide2.xml" Id="R65bacefc11d54f68" /><Relationship Type="http://schemas.openxmlformats.org/officeDocument/2006/relationships/slide" Target="/ppt/slides/slide3.xml" Id="R8e48db294a0645a2" /><Relationship Type="http://schemas.openxmlformats.org/officeDocument/2006/relationships/slide" Target="/ppt/slides/slide4.xml" Id="R6e631c44056d4a9f" /><Relationship Type="http://schemas.openxmlformats.org/officeDocument/2006/relationships/slide" Target="/ppt/slides/slide5.xml" Id="Rcf3c43cc8ebb47d7" /><Relationship Type="http://schemas.openxmlformats.org/officeDocument/2006/relationships/slide" Target="/ppt/slides/slide6.xml" Id="Raaa6615bdcdd4562" /><Relationship Type="http://schemas.openxmlformats.org/officeDocument/2006/relationships/slide" Target="/ppt/slides/slide7.xml" Id="Rff9c2a3e8d8e41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4369691dc24a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685a310724430" /><Relationship Type="http://schemas.openxmlformats.org/officeDocument/2006/relationships/theme" Target="/ppt/slideMasters/theme/theme1.xml" Id="R69b26dbb2d5b47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1685a3107244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f708f1ac949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ab9a6021d46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a069ee39a4d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464b1cd1547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a9642ac6d43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3eab792ae4d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eb0c1c7ec47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ble etablert [år] og holder til i Klavestadhaugen.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13 353 567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404 337 258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416 524 538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