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3dbabad1154c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4c41249aee4047"/>
  </p:sldMasterIdLst>
  <p:sldIdLst>
    <p:sldId xmlns:r="http://schemas.openxmlformats.org/officeDocument/2006/relationships" id="256" r:id="Ra3bfa4ce3d5b4a71"/>
    <p:sldId xmlns:r="http://schemas.openxmlformats.org/officeDocument/2006/relationships" id="257" r:id="R9eef54c8364c4a4a"/>
    <p:sldId xmlns:r="http://schemas.openxmlformats.org/officeDocument/2006/relationships" id="258" r:id="R8047b2393db14e89"/>
    <p:sldId xmlns:r="http://schemas.openxmlformats.org/officeDocument/2006/relationships" id="259" r:id="Rdf5495f1ed534478"/>
    <p:sldId xmlns:r="http://schemas.openxmlformats.org/officeDocument/2006/relationships" id="260" r:id="R8b511d8f0c0c4beb"/>
    <p:sldId xmlns:r="http://schemas.openxmlformats.org/officeDocument/2006/relationships" id="261" r:id="R17eac90d283240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4c41249aee4047" /><Relationship Type="http://schemas.openxmlformats.org/officeDocument/2006/relationships/slide" Target="/ppt/slides/slide1.xml" Id="Ra3bfa4ce3d5b4a71" /><Relationship Type="http://schemas.openxmlformats.org/officeDocument/2006/relationships/slide" Target="/ppt/slides/slide2.xml" Id="R9eef54c8364c4a4a" /><Relationship Type="http://schemas.openxmlformats.org/officeDocument/2006/relationships/slide" Target="/ppt/slides/slide3.xml" Id="R8047b2393db14e89" /><Relationship Type="http://schemas.openxmlformats.org/officeDocument/2006/relationships/slide" Target="/ppt/slides/slide4.xml" Id="Rdf5495f1ed534478" /><Relationship Type="http://schemas.openxmlformats.org/officeDocument/2006/relationships/slide" Target="/ppt/slides/slide5.xml" Id="R8b511d8f0c0c4beb" /><Relationship Type="http://schemas.openxmlformats.org/officeDocument/2006/relationships/slide" Target="/ppt/slides/slide6.xml" Id="R17eac90d283240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7eb59983a47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91b78450434f" /><Relationship Type="http://schemas.openxmlformats.org/officeDocument/2006/relationships/theme" Target="/ppt/slideMasters/theme/theme1.xml" Id="R4694594b93ca42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3291b7845043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c5df942b745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ccc13df5ff48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51860883d40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0f60473424a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69f6dd657049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3106698384f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ALFANOR 19195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Sandstadveien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1743 Klavestadhaugen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923 347 607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ALFANOR 19195 AS</a:t>
            </a:r>
          </a:p>
        </p:txBody>
      </p:sp>
    </p:spTree>
  </p:cSld>
  <p:clrMapOvr>
    <a:masterClrMapping xmlns:a="http://schemas.openxmlformats.org/drawingml/2006/main"/>
  </p:clrMapOvr>
</p:sld>
</file>