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3e6ab6acf4d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6e91ad23d4529"/>
  </p:sldMasterIdLst>
  <p:sldIdLst>
    <p:sldId xmlns:r="http://schemas.openxmlformats.org/officeDocument/2006/relationships" id="256" r:id="R18d69f1f6164419c"/>
    <p:sldId xmlns:r="http://schemas.openxmlformats.org/officeDocument/2006/relationships" id="257" r:id="R80be30c8f6e24c53"/>
    <p:sldId xmlns:r="http://schemas.openxmlformats.org/officeDocument/2006/relationships" id="258" r:id="Rcf24a74c5fa64e20"/>
    <p:sldId xmlns:r="http://schemas.openxmlformats.org/officeDocument/2006/relationships" id="259" r:id="R0587264b5c024bd9"/>
    <p:sldId xmlns:r="http://schemas.openxmlformats.org/officeDocument/2006/relationships" id="260" r:id="Rb7a0fc1d59fe4fce"/>
    <p:sldId xmlns:r="http://schemas.openxmlformats.org/officeDocument/2006/relationships" id="261" r:id="Rc8515d14a4284667"/>
    <p:sldId xmlns:r="http://schemas.openxmlformats.org/officeDocument/2006/relationships" id="262" r:id="R9c92502a8534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6e91ad23d4529" /><Relationship Type="http://schemas.openxmlformats.org/officeDocument/2006/relationships/slide" Target="/ppt/slides/slide1.xml" Id="R18d69f1f6164419c" /><Relationship Type="http://schemas.openxmlformats.org/officeDocument/2006/relationships/slide" Target="/ppt/slides/slide2.xml" Id="R80be30c8f6e24c53" /><Relationship Type="http://schemas.openxmlformats.org/officeDocument/2006/relationships/slide" Target="/ppt/slides/slide3.xml" Id="Rcf24a74c5fa64e20" /><Relationship Type="http://schemas.openxmlformats.org/officeDocument/2006/relationships/slide" Target="/ppt/slides/slide4.xml" Id="R0587264b5c024bd9" /><Relationship Type="http://schemas.openxmlformats.org/officeDocument/2006/relationships/slide" Target="/ppt/slides/slide5.xml" Id="Rb7a0fc1d59fe4fce" /><Relationship Type="http://schemas.openxmlformats.org/officeDocument/2006/relationships/slide" Target="/ppt/slides/slide6.xml" Id="Rc8515d14a4284667" /><Relationship Type="http://schemas.openxmlformats.org/officeDocument/2006/relationships/slide" Target="/ppt/slides/slide7.xml" Id="R9c92502a8534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45bc3faf5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f991d9b18443c" /><Relationship Type="http://schemas.openxmlformats.org/officeDocument/2006/relationships/theme" Target="/ppt/slideMasters/theme/theme1.xml" Id="Rbb5bce567c82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f991d9b1844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d037cba8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efd3221c2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a74194758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41e2838f5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daced5e2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e1f57b71547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17a8a8f6b4c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