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8a8ad5bce4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e6a2b652d5468b"/>
  </p:sldMasterIdLst>
  <p:sldIdLst>
    <p:sldId xmlns:r="http://schemas.openxmlformats.org/officeDocument/2006/relationships" id="256" r:id="R7bc9b81f34ba475e"/>
    <p:sldId xmlns:r="http://schemas.openxmlformats.org/officeDocument/2006/relationships" id="257" r:id="R3953eb365baa4dbf"/>
    <p:sldId xmlns:r="http://schemas.openxmlformats.org/officeDocument/2006/relationships" id="258" r:id="R2e52b7be20e34b48"/>
    <p:sldId xmlns:r="http://schemas.openxmlformats.org/officeDocument/2006/relationships" id="259" r:id="Ra31e12a0e48544b4"/>
    <p:sldId xmlns:r="http://schemas.openxmlformats.org/officeDocument/2006/relationships" id="260" r:id="R806849e2334142c2"/>
    <p:sldId xmlns:r="http://schemas.openxmlformats.org/officeDocument/2006/relationships" id="261" r:id="Rfb02d5ddf9c14629"/>
    <p:sldId xmlns:r="http://schemas.openxmlformats.org/officeDocument/2006/relationships" id="262" r:id="R302eea541deb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6a2b652d5468b" /><Relationship Type="http://schemas.openxmlformats.org/officeDocument/2006/relationships/slide" Target="/ppt/slides/slide1.xml" Id="R7bc9b81f34ba475e" /><Relationship Type="http://schemas.openxmlformats.org/officeDocument/2006/relationships/slide" Target="/ppt/slides/slide2.xml" Id="R3953eb365baa4dbf" /><Relationship Type="http://schemas.openxmlformats.org/officeDocument/2006/relationships/slide" Target="/ppt/slides/slide3.xml" Id="R2e52b7be20e34b48" /><Relationship Type="http://schemas.openxmlformats.org/officeDocument/2006/relationships/slide" Target="/ppt/slides/slide4.xml" Id="Ra31e12a0e48544b4" /><Relationship Type="http://schemas.openxmlformats.org/officeDocument/2006/relationships/slide" Target="/ppt/slides/slide5.xml" Id="R806849e2334142c2" /><Relationship Type="http://schemas.openxmlformats.org/officeDocument/2006/relationships/slide" Target="/ppt/slides/slide6.xml" Id="Rfb02d5ddf9c14629" /><Relationship Type="http://schemas.openxmlformats.org/officeDocument/2006/relationships/slide" Target="/ppt/slides/slide7.xml" Id="R302eea541deb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60c38c249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034bd70514db5" /><Relationship Type="http://schemas.openxmlformats.org/officeDocument/2006/relationships/theme" Target="/ppt/slideMasters/theme/theme1.xml" Id="Rf9013a74717843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034bd7051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7c6c6cc5f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b6fd51b5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0a6b58496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656a7e591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1df469f3c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92ebaacf42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312d890a2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