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4bcd0f576ba94f45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16bd2e1e512c4f74"/>
  </p:sldMasterIdLst>
  <p:sldIdLst>
    <p:sldId xmlns:r="http://schemas.openxmlformats.org/officeDocument/2006/relationships" id="256" r:id="Ra254723791374119"/>
    <p:sldId xmlns:r="http://schemas.openxmlformats.org/officeDocument/2006/relationships" id="257" r:id="R04e2eddf27444f96"/>
    <p:sldId xmlns:r="http://schemas.openxmlformats.org/officeDocument/2006/relationships" id="258" r:id="Rc217363be06e4fa8"/>
    <p:sldId xmlns:r="http://schemas.openxmlformats.org/officeDocument/2006/relationships" id="259" r:id="Re11c3eea2ac64962"/>
    <p:sldId xmlns:r="http://schemas.openxmlformats.org/officeDocument/2006/relationships" id="260" r:id="R0d7a72fdc71c4bc0"/>
    <p:sldId xmlns:r="http://schemas.openxmlformats.org/officeDocument/2006/relationships" id="261" r:id="R5839a0ff931046bf"/>
    <p:sldId xmlns:r="http://schemas.openxmlformats.org/officeDocument/2006/relationships" id="262" r:id="R9494960f4c624b77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16bd2e1e512c4f74" /><Relationship Type="http://schemas.openxmlformats.org/officeDocument/2006/relationships/slide" Target="/ppt/slides/slide1.xml" Id="Ra254723791374119" /><Relationship Type="http://schemas.openxmlformats.org/officeDocument/2006/relationships/slide" Target="/ppt/slides/slide2.xml" Id="R04e2eddf27444f96" /><Relationship Type="http://schemas.openxmlformats.org/officeDocument/2006/relationships/slide" Target="/ppt/slides/slide3.xml" Id="Rc217363be06e4fa8" /><Relationship Type="http://schemas.openxmlformats.org/officeDocument/2006/relationships/slide" Target="/ppt/slides/slide4.xml" Id="Re11c3eea2ac64962" /><Relationship Type="http://schemas.openxmlformats.org/officeDocument/2006/relationships/slide" Target="/ppt/slides/slide5.xml" Id="R0d7a72fdc71c4bc0" /><Relationship Type="http://schemas.openxmlformats.org/officeDocument/2006/relationships/slide" Target="/ppt/slides/slide6.xml" Id="R5839a0ff931046bf" /><Relationship Type="http://schemas.openxmlformats.org/officeDocument/2006/relationships/slide" Target="/ppt/slides/slide7.xml" Id="R9494960f4c624b77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a73ef05b03b94fa7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bdbce0104e884de4" /><Relationship Type="http://schemas.openxmlformats.org/officeDocument/2006/relationships/theme" Target="/ppt/slideMasters/theme/theme1.xml" Id="R83aafb0c06bd4358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bdbce0104e884de4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51b8502c497849b6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cfb58c7bef734c14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7f1f66b53e394937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0a40248a3f364637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4b1228ca6372414c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6f00b870d34d4b21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a1915eda09b24fab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FLATO HOLDING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FLATO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FLATO HOLDING AS ble etablert [år] og holder til i Noresund.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FLATO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FLATO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FLATO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Driftsinntekter:  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−111 252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1 359 443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38 538 330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38 788 671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FLATO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LARS TORE FLADHUS  –  100,0 %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FLATO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Vestsideveien 1490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3536 Noresund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923 300 619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FLATO HOLDING AS</a:t>
            </a:r>
          </a:p>
        </p:txBody>
      </p:sp>
    </p:spTree>
  </p:cSld>
  <p:clrMapOvr>
    <a:masterClrMapping xmlns:a="http://schemas.openxmlformats.org/drawingml/2006/main"/>
  </p:clrMapOvr>
</p:sld>
</file>