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95ae935617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2f9e6967a4d47"/>
  </p:sldMasterIdLst>
  <p:sldIdLst>
    <p:sldId xmlns:r="http://schemas.openxmlformats.org/officeDocument/2006/relationships" id="256" r:id="R53987fb5b49a406c"/>
    <p:sldId xmlns:r="http://schemas.openxmlformats.org/officeDocument/2006/relationships" id="257" r:id="Rcaa0cd967e0c4ba6"/>
    <p:sldId xmlns:r="http://schemas.openxmlformats.org/officeDocument/2006/relationships" id="258" r:id="R5854bac079db4362"/>
    <p:sldId xmlns:r="http://schemas.openxmlformats.org/officeDocument/2006/relationships" id="259" r:id="R42f504e433fc4345"/>
    <p:sldId xmlns:r="http://schemas.openxmlformats.org/officeDocument/2006/relationships" id="260" r:id="Rac6e8841c29041f6"/>
    <p:sldId xmlns:r="http://schemas.openxmlformats.org/officeDocument/2006/relationships" id="261" r:id="Rb80e2c5ec6b0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2f9e6967a4d47" /><Relationship Type="http://schemas.openxmlformats.org/officeDocument/2006/relationships/slide" Target="/ppt/slides/slide1.xml" Id="R53987fb5b49a406c" /><Relationship Type="http://schemas.openxmlformats.org/officeDocument/2006/relationships/slide" Target="/ppt/slides/slide2.xml" Id="Rcaa0cd967e0c4ba6" /><Relationship Type="http://schemas.openxmlformats.org/officeDocument/2006/relationships/slide" Target="/ppt/slides/slide3.xml" Id="R5854bac079db4362" /><Relationship Type="http://schemas.openxmlformats.org/officeDocument/2006/relationships/slide" Target="/ppt/slides/slide4.xml" Id="R42f504e433fc4345" /><Relationship Type="http://schemas.openxmlformats.org/officeDocument/2006/relationships/slide" Target="/ppt/slides/slide5.xml" Id="Rac6e8841c29041f6" /><Relationship Type="http://schemas.openxmlformats.org/officeDocument/2006/relationships/slide" Target="/ppt/slides/slide6.xml" Id="Rb80e2c5ec6b0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f42d752054e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f0e1dcd714b25" /><Relationship Type="http://schemas.openxmlformats.org/officeDocument/2006/relationships/theme" Target="/ppt/slideMasters/theme/theme1.xml" Id="Rff24af889094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f0e1dcd71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b085337ce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9f9eed6ac47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b5f986042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e40fae20e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bd41b8419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32a400436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SOFICA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Bratteberg, Frydenbølien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