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c05dcc693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72523dd814081"/>
  </p:sldMasterIdLst>
  <p:sldIdLst>
    <p:sldId xmlns:r="http://schemas.openxmlformats.org/officeDocument/2006/relationships" id="256" r:id="Raaf3e2a22b1247f3"/>
    <p:sldId xmlns:r="http://schemas.openxmlformats.org/officeDocument/2006/relationships" id="257" r:id="R17d80dcb85344bf9"/>
    <p:sldId xmlns:r="http://schemas.openxmlformats.org/officeDocument/2006/relationships" id="258" r:id="R04916e7a49844e45"/>
    <p:sldId xmlns:r="http://schemas.openxmlformats.org/officeDocument/2006/relationships" id="259" r:id="R6842070b498442d2"/>
    <p:sldId xmlns:r="http://schemas.openxmlformats.org/officeDocument/2006/relationships" id="260" r:id="R0f680e8a9cb64277"/>
    <p:sldId xmlns:r="http://schemas.openxmlformats.org/officeDocument/2006/relationships" id="261" r:id="R7cecb56bb3e7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72523dd814081" /><Relationship Type="http://schemas.openxmlformats.org/officeDocument/2006/relationships/slide" Target="/ppt/slides/slide1.xml" Id="Raaf3e2a22b1247f3" /><Relationship Type="http://schemas.openxmlformats.org/officeDocument/2006/relationships/slide" Target="/ppt/slides/slide2.xml" Id="R17d80dcb85344bf9" /><Relationship Type="http://schemas.openxmlformats.org/officeDocument/2006/relationships/slide" Target="/ppt/slides/slide3.xml" Id="R04916e7a49844e45" /><Relationship Type="http://schemas.openxmlformats.org/officeDocument/2006/relationships/slide" Target="/ppt/slides/slide4.xml" Id="R6842070b498442d2" /><Relationship Type="http://schemas.openxmlformats.org/officeDocument/2006/relationships/slide" Target="/ppt/slides/slide5.xml" Id="R0f680e8a9cb64277" /><Relationship Type="http://schemas.openxmlformats.org/officeDocument/2006/relationships/slide" Target="/ppt/slides/slide6.xml" Id="R7cecb56bb3e7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8463bf732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b9ea622446ef" /><Relationship Type="http://schemas.openxmlformats.org/officeDocument/2006/relationships/theme" Target="/ppt/slideMasters/theme/theme1.xml" Id="R8179ab5a5f77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4b9ea6224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bc98b75a7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87a61518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2841c618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d96b66fd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980ebb8f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4029771b9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