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45c5375ec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d0cc3780642ed"/>
  </p:sldMasterIdLst>
  <p:sldIdLst>
    <p:sldId xmlns:r="http://schemas.openxmlformats.org/officeDocument/2006/relationships" id="256" r:id="Rc2a4794fdbf84323"/>
    <p:sldId xmlns:r="http://schemas.openxmlformats.org/officeDocument/2006/relationships" id="257" r:id="R7d1d8df55d794536"/>
    <p:sldId xmlns:r="http://schemas.openxmlformats.org/officeDocument/2006/relationships" id="258" r:id="Rd2d67f3b9ad14e1e"/>
    <p:sldId xmlns:r="http://schemas.openxmlformats.org/officeDocument/2006/relationships" id="259" r:id="R6953a3d84c634646"/>
    <p:sldId xmlns:r="http://schemas.openxmlformats.org/officeDocument/2006/relationships" id="260" r:id="R08c39f8cf2744754"/>
    <p:sldId xmlns:r="http://schemas.openxmlformats.org/officeDocument/2006/relationships" id="261" r:id="R62006aa07320478d"/>
    <p:sldId xmlns:r="http://schemas.openxmlformats.org/officeDocument/2006/relationships" id="262" r:id="Re98175a18fba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d0cc3780642ed" /><Relationship Type="http://schemas.openxmlformats.org/officeDocument/2006/relationships/slide" Target="/ppt/slides/slide1.xml" Id="Rc2a4794fdbf84323" /><Relationship Type="http://schemas.openxmlformats.org/officeDocument/2006/relationships/slide" Target="/ppt/slides/slide2.xml" Id="R7d1d8df55d794536" /><Relationship Type="http://schemas.openxmlformats.org/officeDocument/2006/relationships/slide" Target="/ppt/slides/slide3.xml" Id="Rd2d67f3b9ad14e1e" /><Relationship Type="http://schemas.openxmlformats.org/officeDocument/2006/relationships/slide" Target="/ppt/slides/slide4.xml" Id="R6953a3d84c634646" /><Relationship Type="http://schemas.openxmlformats.org/officeDocument/2006/relationships/slide" Target="/ppt/slides/slide5.xml" Id="R08c39f8cf2744754" /><Relationship Type="http://schemas.openxmlformats.org/officeDocument/2006/relationships/slide" Target="/ppt/slides/slide6.xml" Id="R62006aa07320478d" /><Relationship Type="http://schemas.openxmlformats.org/officeDocument/2006/relationships/slide" Target="/ppt/slides/slide7.xml" Id="Re98175a18fba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8ec39e6fc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7b2dcd384120" /><Relationship Type="http://schemas.openxmlformats.org/officeDocument/2006/relationships/theme" Target="/ppt/slideMasters/theme/theme1.xml" Id="R110d79c7dcc0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c7b2dcd38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079e1b56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01d8b3df0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db165189f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ada32d9f1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22ff2bb3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8d50a4c0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d7a9a4a4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