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ea22b53be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6232ebc9e44c6"/>
  </p:sldMasterIdLst>
  <p:sldIdLst>
    <p:sldId xmlns:r="http://schemas.openxmlformats.org/officeDocument/2006/relationships" id="256" r:id="R4f95969501f84bba"/>
    <p:sldId xmlns:r="http://schemas.openxmlformats.org/officeDocument/2006/relationships" id="257" r:id="R5f39fcd5cdd14a1e"/>
    <p:sldId xmlns:r="http://schemas.openxmlformats.org/officeDocument/2006/relationships" id="258" r:id="R21d7801b8bb44324"/>
    <p:sldId xmlns:r="http://schemas.openxmlformats.org/officeDocument/2006/relationships" id="259" r:id="R86c250da525b47cb"/>
    <p:sldId xmlns:r="http://schemas.openxmlformats.org/officeDocument/2006/relationships" id="260" r:id="R3b84a05078254ca2"/>
    <p:sldId xmlns:r="http://schemas.openxmlformats.org/officeDocument/2006/relationships" id="261" r:id="R0924beb040124ed0"/>
    <p:sldId xmlns:r="http://schemas.openxmlformats.org/officeDocument/2006/relationships" id="262" r:id="R1fc6a7e4caf8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6232ebc9e44c6" /><Relationship Type="http://schemas.openxmlformats.org/officeDocument/2006/relationships/slide" Target="/ppt/slides/slide1.xml" Id="R4f95969501f84bba" /><Relationship Type="http://schemas.openxmlformats.org/officeDocument/2006/relationships/slide" Target="/ppt/slides/slide2.xml" Id="R5f39fcd5cdd14a1e" /><Relationship Type="http://schemas.openxmlformats.org/officeDocument/2006/relationships/slide" Target="/ppt/slides/slide3.xml" Id="R21d7801b8bb44324" /><Relationship Type="http://schemas.openxmlformats.org/officeDocument/2006/relationships/slide" Target="/ppt/slides/slide4.xml" Id="R86c250da525b47cb" /><Relationship Type="http://schemas.openxmlformats.org/officeDocument/2006/relationships/slide" Target="/ppt/slides/slide5.xml" Id="R3b84a05078254ca2" /><Relationship Type="http://schemas.openxmlformats.org/officeDocument/2006/relationships/slide" Target="/ppt/slides/slide6.xml" Id="R0924beb040124ed0" /><Relationship Type="http://schemas.openxmlformats.org/officeDocument/2006/relationships/slide" Target="/ppt/slides/slide7.xml" Id="R1fc6a7e4caf8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dcdcbac2a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02b13a8f84123" /><Relationship Type="http://schemas.openxmlformats.org/officeDocument/2006/relationships/theme" Target="/ppt/slideMasters/theme/theme1.xml" Id="R2ccd2b235aa6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02b13a8f8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975d29bb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4d90be59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2b518afed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a4a1670e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e0a722784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0313cb55949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074f0a8aa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TROLLKROKEN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451 656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SÆTERSDAL IDA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T. Sætersdal, Breidablikkveien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923 198 040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TROLLKROKEN AS</a:t>
            </a:r>
          </a:p>
        </p:txBody>
      </p:sp>
    </p:spTree>
  </p:cSld>
  <p:clrMapOvr>
    <a:masterClrMapping xmlns:a="http://schemas.openxmlformats.org/drawingml/2006/main"/>
  </p:clrMapOvr>
</p:sld>
</file>