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4a9eeb7ec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8547e74264281"/>
  </p:sldMasterIdLst>
  <p:sldIdLst>
    <p:sldId xmlns:r="http://schemas.openxmlformats.org/officeDocument/2006/relationships" id="256" r:id="R101812d657574f4c"/>
    <p:sldId xmlns:r="http://schemas.openxmlformats.org/officeDocument/2006/relationships" id="257" r:id="R7e4c78ebbe334a0a"/>
    <p:sldId xmlns:r="http://schemas.openxmlformats.org/officeDocument/2006/relationships" id="258" r:id="R3fedb708434a40a5"/>
    <p:sldId xmlns:r="http://schemas.openxmlformats.org/officeDocument/2006/relationships" id="259" r:id="R194c5f942bd74358"/>
    <p:sldId xmlns:r="http://schemas.openxmlformats.org/officeDocument/2006/relationships" id="260" r:id="Rf7ae65d1e4634526"/>
    <p:sldId xmlns:r="http://schemas.openxmlformats.org/officeDocument/2006/relationships" id="261" r:id="R7a4bad200174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8547e74264281" /><Relationship Type="http://schemas.openxmlformats.org/officeDocument/2006/relationships/slide" Target="/ppt/slides/slide1.xml" Id="R101812d657574f4c" /><Relationship Type="http://schemas.openxmlformats.org/officeDocument/2006/relationships/slide" Target="/ppt/slides/slide2.xml" Id="R7e4c78ebbe334a0a" /><Relationship Type="http://schemas.openxmlformats.org/officeDocument/2006/relationships/slide" Target="/ppt/slides/slide3.xml" Id="R3fedb708434a40a5" /><Relationship Type="http://schemas.openxmlformats.org/officeDocument/2006/relationships/slide" Target="/ppt/slides/slide4.xml" Id="R194c5f942bd74358" /><Relationship Type="http://schemas.openxmlformats.org/officeDocument/2006/relationships/slide" Target="/ppt/slides/slide5.xml" Id="Rf7ae65d1e4634526" /><Relationship Type="http://schemas.openxmlformats.org/officeDocument/2006/relationships/slide" Target="/ppt/slides/slide6.xml" Id="R7a4bad200174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fd3dd4954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239674004a04" /><Relationship Type="http://schemas.openxmlformats.org/officeDocument/2006/relationships/theme" Target="/ppt/slideMasters/theme/theme1.xml" Id="R02e6df065c92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923967400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7447e754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1810c2296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977126f6b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05df5078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e0c2e5ad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d7add2639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T. Sætersdal, Breidablikkveien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923 198 040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