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a592a4669c40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ab71a47c9410e"/>
  </p:sldMasterIdLst>
  <p:sldIdLst>
    <p:sldId xmlns:r="http://schemas.openxmlformats.org/officeDocument/2006/relationships" id="256" r:id="R158320e654ad4ba7"/>
    <p:sldId xmlns:r="http://schemas.openxmlformats.org/officeDocument/2006/relationships" id="257" r:id="Rd6e826bf87124be5"/>
    <p:sldId xmlns:r="http://schemas.openxmlformats.org/officeDocument/2006/relationships" id="258" r:id="Re54829137aa14400"/>
    <p:sldId xmlns:r="http://schemas.openxmlformats.org/officeDocument/2006/relationships" id="259" r:id="R93d3b3fb08834929"/>
    <p:sldId xmlns:r="http://schemas.openxmlformats.org/officeDocument/2006/relationships" id="260" r:id="R4a87748ea5874495"/>
    <p:sldId xmlns:r="http://schemas.openxmlformats.org/officeDocument/2006/relationships" id="261" r:id="Rdc019d5931d64042"/>
    <p:sldId xmlns:r="http://schemas.openxmlformats.org/officeDocument/2006/relationships" id="262" r:id="R0f3c1227910f49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ab71a47c9410e" /><Relationship Type="http://schemas.openxmlformats.org/officeDocument/2006/relationships/slide" Target="/ppt/slides/slide1.xml" Id="R158320e654ad4ba7" /><Relationship Type="http://schemas.openxmlformats.org/officeDocument/2006/relationships/slide" Target="/ppt/slides/slide2.xml" Id="Rd6e826bf87124be5" /><Relationship Type="http://schemas.openxmlformats.org/officeDocument/2006/relationships/slide" Target="/ppt/slides/slide3.xml" Id="Re54829137aa14400" /><Relationship Type="http://schemas.openxmlformats.org/officeDocument/2006/relationships/slide" Target="/ppt/slides/slide4.xml" Id="R93d3b3fb08834929" /><Relationship Type="http://schemas.openxmlformats.org/officeDocument/2006/relationships/slide" Target="/ppt/slides/slide5.xml" Id="R4a87748ea5874495" /><Relationship Type="http://schemas.openxmlformats.org/officeDocument/2006/relationships/slide" Target="/ppt/slides/slide6.xml" Id="Rdc019d5931d64042" /><Relationship Type="http://schemas.openxmlformats.org/officeDocument/2006/relationships/slide" Target="/ppt/slides/slide7.xml" Id="R0f3c1227910f49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62a2c11f24e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046d5eed24cf9" /><Relationship Type="http://schemas.openxmlformats.org/officeDocument/2006/relationships/theme" Target="/ppt/slideMasters/theme/theme1.xml" Id="Ra56af3fe153a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6046d5eed2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302726948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d7a9c2c554f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99e9a0cd748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01fbcb9df40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9be269d5b4c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dc10754b648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9e7314463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NORVIKS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NORVIKS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4 050 230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Cato Norvik, Margrethes Fryd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6514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923 191 011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