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11d7b67e8742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ebe487920f41a0"/>
  </p:sldMasterIdLst>
  <p:sldIdLst>
    <p:sldId xmlns:r="http://schemas.openxmlformats.org/officeDocument/2006/relationships" id="256" r:id="R755b5d975a9847f0"/>
    <p:sldId xmlns:r="http://schemas.openxmlformats.org/officeDocument/2006/relationships" id="257" r:id="R578df8ef93794a00"/>
    <p:sldId xmlns:r="http://schemas.openxmlformats.org/officeDocument/2006/relationships" id="258" r:id="R5b0822d268d74a36"/>
    <p:sldId xmlns:r="http://schemas.openxmlformats.org/officeDocument/2006/relationships" id="259" r:id="R0f5c41484ffa4eef"/>
    <p:sldId xmlns:r="http://schemas.openxmlformats.org/officeDocument/2006/relationships" id="260" r:id="R4f1cde1de1e04731"/>
    <p:sldId xmlns:r="http://schemas.openxmlformats.org/officeDocument/2006/relationships" id="261" r:id="R6a269e89ebe340c5"/>
    <p:sldId xmlns:r="http://schemas.openxmlformats.org/officeDocument/2006/relationships" id="262" r:id="Rc113fcedf2ee4f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be487920f41a0" /><Relationship Type="http://schemas.openxmlformats.org/officeDocument/2006/relationships/slide" Target="/ppt/slides/slide1.xml" Id="R755b5d975a9847f0" /><Relationship Type="http://schemas.openxmlformats.org/officeDocument/2006/relationships/slide" Target="/ppt/slides/slide2.xml" Id="R578df8ef93794a00" /><Relationship Type="http://schemas.openxmlformats.org/officeDocument/2006/relationships/slide" Target="/ppt/slides/slide3.xml" Id="R5b0822d268d74a36" /><Relationship Type="http://schemas.openxmlformats.org/officeDocument/2006/relationships/slide" Target="/ppt/slides/slide4.xml" Id="R0f5c41484ffa4eef" /><Relationship Type="http://schemas.openxmlformats.org/officeDocument/2006/relationships/slide" Target="/ppt/slides/slide5.xml" Id="R4f1cde1de1e04731" /><Relationship Type="http://schemas.openxmlformats.org/officeDocument/2006/relationships/slide" Target="/ppt/slides/slide6.xml" Id="R6a269e89ebe340c5" /><Relationship Type="http://schemas.openxmlformats.org/officeDocument/2006/relationships/slide" Target="/ppt/slides/slide7.xml" Id="Rc113fcedf2ee4f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a920a81fd43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4344586fa41a5" /><Relationship Type="http://schemas.openxmlformats.org/officeDocument/2006/relationships/theme" Target="/ppt/slideMasters/theme/theme1.xml" Id="Rf2d062a2a4f24d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c4344586fa41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ab8e044f346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a6e68f62c46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9adfa62d949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fe7180c6a4c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a517404574a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6a07ff6d946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0a175719049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DUNKER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3 964 947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106 944 166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461 963 185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500 913 831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SCALA MARKETING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923 166 122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