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59827ff08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41b65403c4dd4"/>
  </p:sldMasterIdLst>
  <p:sldIdLst>
    <p:sldId xmlns:r="http://schemas.openxmlformats.org/officeDocument/2006/relationships" id="256" r:id="R32d4daca630b4e0a"/>
    <p:sldId xmlns:r="http://schemas.openxmlformats.org/officeDocument/2006/relationships" id="257" r:id="Rec5af6ada6624e46"/>
    <p:sldId xmlns:r="http://schemas.openxmlformats.org/officeDocument/2006/relationships" id="258" r:id="R100e8070ed944102"/>
    <p:sldId xmlns:r="http://schemas.openxmlformats.org/officeDocument/2006/relationships" id="259" r:id="Raa5e02a80a4b4098"/>
    <p:sldId xmlns:r="http://schemas.openxmlformats.org/officeDocument/2006/relationships" id="260" r:id="R85a7f62579f54aec"/>
    <p:sldId xmlns:r="http://schemas.openxmlformats.org/officeDocument/2006/relationships" id="261" r:id="Rfab80832e3964c96"/>
    <p:sldId xmlns:r="http://schemas.openxmlformats.org/officeDocument/2006/relationships" id="262" r:id="Ra6f943aafada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41b65403c4dd4" /><Relationship Type="http://schemas.openxmlformats.org/officeDocument/2006/relationships/slide" Target="/ppt/slides/slide1.xml" Id="R32d4daca630b4e0a" /><Relationship Type="http://schemas.openxmlformats.org/officeDocument/2006/relationships/slide" Target="/ppt/slides/slide2.xml" Id="Rec5af6ada6624e46" /><Relationship Type="http://schemas.openxmlformats.org/officeDocument/2006/relationships/slide" Target="/ppt/slides/slide3.xml" Id="R100e8070ed944102" /><Relationship Type="http://schemas.openxmlformats.org/officeDocument/2006/relationships/slide" Target="/ppt/slides/slide4.xml" Id="Raa5e02a80a4b4098" /><Relationship Type="http://schemas.openxmlformats.org/officeDocument/2006/relationships/slide" Target="/ppt/slides/slide5.xml" Id="R85a7f62579f54aec" /><Relationship Type="http://schemas.openxmlformats.org/officeDocument/2006/relationships/slide" Target="/ppt/slides/slide6.xml" Id="Rfab80832e3964c96" /><Relationship Type="http://schemas.openxmlformats.org/officeDocument/2006/relationships/slide" Target="/ppt/slides/slide7.xml" Id="Ra6f943aafada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1b1b7a441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466ce6564fcf" /><Relationship Type="http://schemas.openxmlformats.org/officeDocument/2006/relationships/theme" Target="/ppt/slideMasters/theme/theme1.xml" Id="Ra76555a48c5b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e466ce656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810ff8bc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6d6e6833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7c4eaf4b3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c443b072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9dc300a7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7a38386b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c9c784ed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ENTRANCEMENT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ENTRANCEMENT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2 690 815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11 871 645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13 211 675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CHRISTIAN WESTLYE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ENTRANCEMENT AS</a:t>
            </a:r>
          </a:p>
        </p:txBody>
      </p:sp>
    </p:spTree>
  </p:cSld>
  <p:clrMapOvr>
    <a:masterClrMapping xmlns:a="http://schemas.openxmlformats.org/drawingml/2006/main"/>
  </p:clrMapOvr>
</p:sld>
</file>