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3cf4a5969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30ec86f0504665"/>
  </p:sldMasterIdLst>
  <p:sldIdLst>
    <p:sldId xmlns:r="http://schemas.openxmlformats.org/officeDocument/2006/relationships" id="256" r:id="R5be6ca8349674c12"/>
    <p:sldId xmlns:r="http://schemas.openxmlformats.org/officeDocument/2006/relationships" id="257" r:id="R5f8815d157994ae8"/>
    <p:sldId xmlns:r="http://schemas.openxmlformats.org/officeDocument/2006/relationships" id="258" r:id="Recc93571daa840c0"/>
    <p:sldId xmlns:r="http://schemas.openxmlformats.org/officeDocument/2006/relationships" id="259" r:id="R33320159516d431b"/>
    <p:sldId xmlns:r="http://schemas.openxmlformats.org/officeDocument/2006/relationships" id="260" r:id="R0f490f00b97e4593"/>
    <p:sldId xmlns:r="http://schemas.openxmlformats.org/officeDocument/2006/relationships" id="261" r:id="R5596c0fcedb14080"/>
    <p:sldId xmlns:r="http://schemas.openxmlformats.org/officeDocument/2006/relationships" id="262" r:id="R3a534f406d1f45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0ec86f0504665" /><Relationship Type="http://schemas.openxmlformats.org/officeDocument/2006/relationships/slide" Target="/ppt/slides/slide1.xml" Id="R5be6ca8349674c12" /><Relationship Type="http://schemas.openxmlformats.org/officeDocument/2006/relationships/slide" Target="/ppt/slides/slide2.xml" Id="R5f8815d157994ae8" /><Relationship Type="http://schemas.openxmlformats.org/officeDocument/2006/relationships/slide" Target="/ppt/slides/slide3.xml" Id="Recc93571daa840c0" /><Relationship Type="http://schemas.openxmlformats.org/officeDocument/2006/relationships/slide" Target="/ppt/slides/slide4.xml" Id="R33320159516d431b" /><Relationship Type="http://schemas.openxmlformats.org/officeDocument/2006/relationships/slide" Target="/ppt/slides/slide5.xml" Id="R0f490f00b97e4593" /><Relationship Type="http://schemas.openxmlformats.org/officeDocument/2006/relationships/slide" Target="/ppt/slides/slide6.xml" Id="R5596c0fcedb14080" /><Relationship Type="http://schemas.openxmlformats.org/officeDocument/2006/relationships/slide" Target="/ppt/slides/slide7.xml" Id="R3a534f406d1f45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5414549d3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bdc142b16488a" /><Relationship Type="http://schemas.openxmlformats.org/officeDocument/2006/relationships/theme" Target="/ppt/slideMasters/theme/theme1.xml" Id="R4915b4df0885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2bdc142b1648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cd3dd81524c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361ba1d6149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536d795514a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8fb02fb1b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fb550e5b44b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65cd69e0e41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ecb8c795a4f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SMERLINGEN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SMERLINGEN INVEST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635 007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2 057 142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1 660 970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923 158 421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