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baf28f4ca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67bafd0314f63"/>
  </p:sldMasterIdLst>
  <p:sldIdLst>
    <p:sldId xmlns:r="http://schemas.openxmlformats.org/officeDocument/2006/relationships" id="256" r:id="R7e83b8db6c454460"/>
    <p:sldId xmlns:r="http://schemas.openxmlformats.org/officeDocument/2006/relationships" id="257" r:id="Rc46db51b5a9c4ee8"/>
    <p:sldId xmlns:r="http://schemas.openxmlformats.org/officeDocument/2006/relationships" id="258" r:id="R506d7813608a4218"/>
    <p:sldId xmlns:r="http://schemas.openxmlformats.org/officeDocument/2006/relationships" id="259" r:id="R3011eaac68614ed5"/>
    <p:sldId xmlns:r="http://schemas.openxmlformats.org/officeDocument/2006/relationships" id="260" r:id="R9deed71abcfc48e1"/>
    <p:sldId xmlns:r="http://schemas.openxmlformats.org/officeDocument/2006/relationships" id="261" r:id="R30f1745cf7d44bd9"/>
    <p:sldId xmlns:r="http://schemas.openxmlformats.org/officeDocument/2006/relationships" id="262" r:id="Rd0dd2326024d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67bafd0314f63" /><Relationship Type="http://schemas.openxmlformats.org/officeDocument/2006/relationships/slide" Target="/ppt/slides/slide1.xml" Id="R7e83b8db6c454460" /><Relationship Type="http://schemas.openxmlformats.org/officeDocument/2006/relationships/slide" Target="/ppt/slides/slide2.xml" Id="Rc46db51b5a9c4ee8" /><Relationship Type="http://schemas.openxmlformats.org/officeDocument/2006/relationships/slide" Target="/ppt/slides/slide3.xml" Id="R506d7813608a4218" /><Relationship Type="http://schemas.openxmlformats.org/officeDocument/2006/relationships/slide" Target="/ppt/slides/slide4.xml" Id="R3011eaac68614ed5" /><Relationship Type="http://schemas.openxmlformats.org/officeDocument/2006/relationships/slide" Target="/ppt/slides/slide5.xml" Id="R9deed71abcfc48e1" /><Relationship Type="http://schemas.openxmlformats.org/officeDocument/2006/relationships/slide" Target="/ppt/slides/slide6.xml" Id="R30f1745cf7d44bd9" /><Relationship Type="http://schemas.openxmlformats.org/officeDocument/2006/relationships/slide" Target="/ppt/slides/slide7.xml" Id="Rd0dd2326024d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774753199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ceb33d9a4653" /><Relationship Type="http://schemas.openxmlformats.org/officeDocument/2006/relationships/theme" Target="/ppt/slideMasters/theme/theme1.xml" Id="R911f7fe7ec9d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9ceb33d9a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ece92d1c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7ba680a8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80010dc06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a9d010101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4ac82821c47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9f7812c6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491257cbc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