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c6afca22cd43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da6870cddc4711"/>
  </p:sldMasterIdLst>
  <p:sldIdLst>
    <p:sldId xmlns:r="http://schemas.openxmlformats.org/officeDocument/2006/relationships" id="256" r:id="R8f3e6a0402244501"/>
    <p:sldId xmlns:r="http://schemas.openxmlformats.org/officeDocument/2006/relationships" id="257" r:id="R0a7c57ee4d124861"/>
    <p:sldId xmlns:r="http://schemas.openxmlformats.org/officeDocument/2006/relationships" id="258" r:id="R7e87a71484664278"/>
    <p:sldId xmlns:r="http://schemas.openxmlformats.org/officeDocument/2006/relationships" id="259" r:id="Rf84e3c4009934ee7"/>
    <p:sldId xmlns:r="http://schemas.openxmlformats.org/officeDocument/2006/relationships" id="260" r:id="R181cf895ece244e0"/>
    <p:sldId xmlns:r="http://schemas.openxmlformats.org/officeDocument/2006/relationships" id="261" r:id="Re1e11ac958bb4d78"/>
    <p:sldId xmlns:r="http://schemas.openxmlformats.org/officeDocument/2006/relationships" id="262" r:id="Rfd563a4b429042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da6870cddc4711" /><Relationship Type="http://schemas.openxmlformats.org/officeDocument/2006/relationships/slide" Target="/ppt/slides/slide1.xml" Id="R8f3e6a0402244501" /><Relationship Type="http://schemas.openxmlformats.org/officeDocument/2006/relationships/slide" Target="/ppt/slides/slide2.xml" Id="R0a7c57ee4d124861" /><Relationship Type="http://schemas.openxmlformats.org/officeDocument/2006/relationships/slide" Target="/ppt/slides/slide3.xml" Id="R7e87a71484664278" /><Relationship Type="http://schemas.openxmlformats.org/officeDocument/2006/relationships/slide" Target="/ppt/slides/slide4.xml" Id="Rf84e3c4009934ee7" /><Relationship Type="http://schemas.openxmlformats.org/officeDocument/2006/relationships/slide" Target="/ppt/slides/slide5.xml" Id="R181cf895ece244e0" /><Relationship Type="http://schemas.openxmlformats.org/officeDocument/2006/relationships/slide" Target="/ppt/slides/slide6.xml" Id="Re1e11ac958bb4d78" /><Relationship Type="http://schemas.openxmlformats.org/officeDocument/2006/relationships/slide" Target="/ppt/slides/slide7.xml" Id="Rfd563a4b429042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00485903fd48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6612f51144a8b" /><Relationship Type="http://schemas.openxmlformats.org/officeDocument/2006/relationships/theme" Target="/ppt/slideMasters/theme/theme1.xml" Id="R4d24d0cb6b8845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56612f51144a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832a80fed47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a8c7982bd4b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6f594df754f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3b5a19fa248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4a22f5f3e44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359d4b5894d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f463158d743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MYHROS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MYHROS AS ble etablert [år] og holder til i Olsvik.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1 043 028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1 762 094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1 771 770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ROSVOLD RUNE MYHRE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Rune Myhre Rosvold, Fæsteråsen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5184 Olsvik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923 138 366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